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9"/>
  </p:notesMasterIdLst>
  <p:sldIdLst>
    <p:sldId id="535" r:id="rId2"/>
    <p:sldId id="2145706196" r:id="rId3"/>
    <p:sldId id="2145706195" r:id="rId4"/>
    <p:sldId id="2145706194" r:id="rId5"/>
    <p:sldId id="2145706176" r:id="rId6"/>
    <p:sldId id="2145706168" r:id="rId7"/>
    <p:sldId id="487" r:id="rId8"/>
    <p:sldId id="488" r:id="rId9"/>
    <p:sldId id="2145706125" r:id="rId10"/>
    <p:sldId id="727" r:id="rId11"/>
    <p:sldId id="2145706193" r:id="rId12"/>
    <p:sldId id="2145706141" r:id="rId13"/>
    <p:sldId id="704" r:id="rId14"/>
    <p:sldId id="2145706199" r:id="rId15"/>
    <p:sldId id="678" r:id="rId16"/>
    <p:sldId id="2145706198" r:id="rId17"/>
    <p:sldId id="214570612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2"/>
    <p:restoredTop sz="80497"/>
  </p:normalViewPr>
  <p:slideViewPr>
    <p:cSldViewPr snapToGrid="0">
      <p:cViewPr varScale="1">
        <p:scale>
          <a:sx n="91" d="100"/>
          <a:sy n="91" d="100"/>
        </p:scale>
        <p:origin x="148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7D018C-A93C-4D29-A31E-059262457758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75C95B7-E4E7-4E7B-9B08-178FBDD7CFB8}">
      <dgm:prSet/>
      <dgm:spPr/>
      <dgm:t>
        <a:bodyPr/>
        <a:lstStyle/>
        <a:p>
          <a:r>
            <a:rPr lang="en-US" b="1" dirty="0">
              <a:solidFill>
                <a:srgbClr val="002060"/>
              </a:solidFill>
              <a:latin typeface="Raleway" panose="020B0503030101060003" pitchFamily="34" charset="0"/>
            </a:rPr>
            <a:t>Cultivates Innovation</a:t>
          </a:r>
        </a:p>
      </dgm:t>
    </dgm:pt>
    <dgm:pt modelId="{A7419883-7B15-4712-808E-A1EF91239E5F}" type="parTrans" cxnId="{20887066-A5AC-4FF0-B03E-DC0F366B66CF}">
      <dgm:prSet/>
      <dgm:spPr/>
      <dgm:t>
        <a:bodyPr/>
        <a:lstStyle/>
        <a:p>
          <a:endParaRPr lang="en-US" b="1">
            <a:solidFill>
              <a:srgbClr val="002060"/>
            </a:solidFill>
            <a:latin typeface="Raleway" panose="020B0503030101060003" pitchFamily="34" charset="0"/>
          </a:endParaRPr>
        </a:p>
      </dgm:t>
    </dgm:pt>
    <dgm:pt modelId="{65664C61-45A2-445E-80F4-13EA47C9FDE3}" type="sibTrans" cxnId="{20887066-A5AC-4FF0-B03E-DC0F366B66CF}">
      <dgm:prSet/>
      <dgm:spPr/>
      <dgm:t>
        <a:bodyPr/>
        <a:lstStyle/>
        <a:p>
          <a:endParaRPr lang="en-US" b="1">
            <a:solidFill>
              <a:srgbClr val="002060"/>
            </a:solidFill>
            <a:latin typeface="Raleway" panose="020B0503030101060003" pitchFamily="34" charset="0"/>
          </a:endParaRPr>
        </a:p>
      </dgm:t>
    </dgm:pt>
    <dgm:pt modelId="{134FAC27-A6B0-4D1B-A333-67EDE989EEDB}">
      <dgm:prSet/>
      <dgm:spPr/>
      <dgm:t>
        <a:bodyPr/>
        <a:lstStyle/>
        <a:p>
          <a:r>
            <a:rPr lang="en-US" b="1" dirty="0">
              <a:solidFill>
                <a:srgbClr val="002060"/>
              </a:solidFill>
              <a:latin typeface="Raleway" panose="020B0503030101060003" pitchFamily="34" charset="0"/>
            </a:rPr>
            <a:t>Inspires and Empowers Others</a:t>
          </a:r>
        </a:p>
      </dgm:t>
    </dgm:pt>
    <dgm:pt modelId="{A6E7266F-8421-4108-84AD-4554EBD8B4E7}" type="parTrans" cxnId="{0B7C94AD-F427-4A3E-B851-3D7A4B4D64F3}">
      <dgm:prSet/>
      <dgm:spPr/>
      <dgm:t>
        <a:bodyPr/>
        <a:lstStyle/>
        <a:p>
          <a:endParaRPr lang="en-US" b="1">
            <a:solidFill>
              <a:srgbClr val="002060"/>
            </a:solidFill>
            <a:latin typeface="Raleway" panose="020B0503030101060003" pitchFamily="34" charset="0"/>
          </a:endParaRPr>
        </a:p>
      </dgm:t>
    </dgm:pt>
    <dgm:pt modelId="{38C1EF13-5C74-4681-A2CA-7305A1FFDFFD}" type="sibTrans" cxnId="{0B7C94AD-F427-4A3E-B851-3D7A4B4D64F3}">
      <dgm:prSet/>
      <dgm:spPr/>
      <dgm:t>
        <a:bodyPr/>
        <a:lstStyle/>
        <a:p>
          <a:endParaRPr lang="en-US" b="1">
            <a:solidFill>
              <a:srgbClr val="002060"/>
            </a:solidFill>
            <a:latin typeface="Raleway" panose="020B0503030101060003" pitchFamily="34" charset="0"/>
          </a:endParaRPr>
        </a:p>
      </dgm:t>
    </dgm:pt>
    <dgm:pt modelId="{08D6B498-7055-4EDE-900F-F04B42B39327}">
      <dgm:prSet/>
      <dgm:spPr/>
      <dgm:t>
        <a:bodyPr/>
        <a:lstStyle/>
        <a:p>
          <a:r>
            <a:rPr lang="en-US" b="1" dirty="0">
              <a:solidFill>
                <a:srgbClr val="002060"/>
              </a:solidFill>
              <a:latin typeface="Raleway" panose="020B0503030101060003" pitchFamily="34" charset="0"/>
            </a:rPr>
            <a:t>Encourages Continuous Growth &amp; Development</a:t>
          </a:r>
        </a:p>
      </dgm:t>
    </dgm:pt>
    <dgm:pt modelId="{03F02316-28E4-492D-A2FE-C6B2584F0FD9}" type="parTrans" cxnId="{4CE54228-2E36-4A90-889A-1A2CF7521591}">
      <dgm:prSet/>
      <dgm:spPr/>
      <dgm:t>
        <a:bodyPr/>
        <a:lstStyle/>
        <a:p>
          <a:endParaRPr lang="en-US" b="1">
            <a:solidFill>
              <a:srgbClr val="002060"/>
            </a:solidFill>
            <a:latin typeface="Raleway" panose="020B0503030101060003" pitchFamily="34" charset="0"/>
          </a:endParaRPr>
        </a:p>
      </dgm:t>
    </dgm:pt>
    <dgm:pt modelId="{F2673728-47B3-41AB-9C63-748FB15A473C}" type="sibTrans" cxnId="{4CE54228-2E36-4A90-889A-1A2CF7521591}">
      <dgm:prSet/>
      <dgm:spPr/>
      <dgm:t>
        <a:bodyPr/>
        <a:lstStyle/>
        <a:p>
          <a:endParaRPr lang="en-US" b="1">
            <a:solidFill>
              <a:srgbClr val="002060"/>
            </a:solidFill>
            <a:latin typeface="Raleway" panose="020B0503030101060003" pitchFamily="34" charset="0"/>
          </a:endParaRPr>
        </a:p>
      </dgm:t>
    </dgm:pt>
    <dgm:pt modelId="{EF24576C-C2E4-41B9-89E7-04A7F7072B64}">
      <dgm:prSet/>
      <dgm:spPr/>
      <dgm:t>
        <a:bodyPr/>
        <a:lstStyle/>
        <a:p>
          <a:r>
            <a:rPr lang="en-US" b="1" dirty="0">
              <a:solidFill>
                <a:srgbClr val="002060"/>
              </a:solidFill>
              <a:latin typeface="Raleway" panose="020B0503030101060003" pitchFamily="34" charset="0"/>
            </a:rPr>
            <a:t>Delivers Results	</a:t>
          </a:r>
        </a:p>
      </dgm:t>
    </dgm:pt>
    <dgm:pt modelId="{673B501B-2299-4989-8F6D-F708DC75669E}" type="parTrans" cxnId="{10643D80-884A-4BE9-B45F-C387BD7900B6}">
      <dgm:prSet/>
      <dgm:spPr/>
      <dgm:t>
        <a:bodyPr/>
        <a:lstStyle/>
        <a:p>
          <a:endParaRPr lang="en-US" b="1">
            <a:solidFill>
              <a:srgbClr val="002060"/>
            </a:solidFill>
            <a:latin typeface="Raleway" panose="020B0503030101060003" pitchFamily="34" charset="0"/>
          </a:endParaRPr>
        </a:p>
      </dgm:t>
    </dgm:pt>
    <dgm:pt modelId="{C358337F-E4BF-47F3-8362-0BAF35AAC978}" type="sibTrans" cxnId="{10643D80-884A-4BE9-B45F-C387BD7900B6}">
      <dgm:prSet/>
      <dgm:spPr/>
      <dgm:t>
        <a:bodyPr/>
        <a:lstStyle/>
        <a:p>
          <a:endParaRPr lang="en-US" b="1">
            <a:solidFill>
              <a:srgbClr val="002060"/>
            </a:solidFill>
            <a:latin typeface="Raleway" panose="020B0503030101060003" pitchFamily="34" charset="0"/>
          </a:endParaRPr>
        </a:p>
      </dgm:t>
    </dgm:pt>
    <dgm:pt modelId="{0EA1BA0F-54AB-4847-A6B9-8934C9A6F603}">
      <dgm:prSet/>
      <dgm:spPr/>
      <dgm:t>
        <a:bodyPr/>
        <a:lstStyle/>
        <a:p>
          <a:r>
            <a:rPr lang="en-US" b="1" dirty="0">
              <a:solidFill>
                <a:srgbClr val="002060"/>
              </a:solidFill>
              <a:latin typeface="Raleway" panose="020B0503030101060003" pitchFamily="34" charset="0"/>
            </a:rPr>
            <a:t>Fosters Trust &amp; Transparency</a:t>
          </a:r>
        </a:p>
      </dgm:t>
    </dgm:pt>
    <dgm:pt modelId="{0E9C2EE9-F461-44A3-B624-C67F79F4ABFC}" type="parTrans" cxnId="{1BF3B5BD-206E-436F-AEF8-774C6FD4664C}">
      <dgm:prSet/>
      <dgm:spPr/>
      <dgm:t>
        <a:bodyPr/>
        <a:lstStyle/>
        <a:p>
          <a:endParaRPr lang="en-US" b="1">
            <a:solidFill>
              <a:srgbClr val="002060"/>
            </a:solidFill>
            <a:latin typeface="Raleway" panose="020B0503030101060003" pitchFamily="34" charset="0"/>
          </a:endParaRPr>
        </a:p>
      </dgm:t>
    </dgm:pt>
    <dgm:pt modelId="{73AE027F-95BE-47D6-9CF0-BD82F7DB8B34}" type="sibTrans" cxnId="{1BF3B5BD-206E-436F-AEF8-774C6FD4664C}">
      <dgm:prSet/>
      <dgm:spPr/>
      <dgm:t>
        <a:bodyPr/>
        <a:lstStyle/>
        <a:p>
          <a:endParaRPr lang="en-US" b="1">
            <a:solidFill>
              <a:srgbClr val="002060"/>
            </a:solidFill>
            <a:latin typeface="Raleway" panose="020B0503030101060003" pitchFamily="34" charset="0"/>
          </a:endParaRPr>
        </a:p>
      </dgm:t>
    </dgm:pt>
    <dgm:pt modelId="{CB813A17-803F-48D4-A500-18CF497EF0C8}" type="pres">
      <dgm:prSet presAssocID="{C37D018C-A93C-4D29-A31E-059262457758}" presName="linear" presStyleCnt="0">
        <dgm:presLayoutVars>
          <dgm:animLvl val="lvl"/>
          <dgm:resizeHandles val="exact"/>
        </dgm:presLayoutVars>
      </dgm:prSet>
      <dgm:spPr/>
    </dgm:pt>
    <dgm:pt modelId="{61292C5B-E76E-4B11-98F8-B29F9C20025D}" type="pres">
      <dgm:prSet presAssocID="{C75C95B7-E4E7-4E7B-9B08-178FBDD7CFB8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3BECA8A-4537-42DA-B80C-77D6C193FFE8}" type="pres">
      <dgm:prSet presAssocID="{65664C61-45A2-445E-80F4-13EA47C9FDE3}" presName="spacer" presStyleCnt="0"/>
      <dgm:spPr/>
    </dgm:pt>
    <dgm:pt modelId="{DA18F75F-7C59-4F4E-9055-CA9FAC4CC15C}" type="pres">
      <dgm:prSet presAssocID="{134FAC27-A6B0-4D1B-A333-67EDE989EEDB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BA61F6AB-4E12-47F0-9FA2-540BDDBA2009}" type="pres">
      <dgm:prSet presAssocID="{38C1EF13-5C74-4681-A2CA-7305A1FFDFFD}" presName="spacer" presStyleCnt="0"/>
      <dgm:spPr/>
    </dgm:pt>
    <dgm:pt modelId="{B06B4D52-C0B5-45DD-BB3E-9BD5632D981E}" type="pres">
      <dgm:prSet presAssocID="{08D6B498-7055-4EDE-900F-F04B42B3932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827A6941-4FF3-4492-BEE8-FDDE19021D42}" type="pres">
      <dgm:prSet presAssocID="{F2673728-47B3-41AB-9C63-748FB15A473C}" presName="spacer" presStyleCnt="0"/>
      <dgm:spPr/>
    </dgm:pt>
    <dgm:pt modelId="{444089B5-9B71-4025-BEE1-AE3B407AAF24}" type="pres">
      <dgm:prSet presAssocID="{EF24576C-C2E4-41B9-89E7-04A7F7072B64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E9CF552-8A02-4D65-9309-E7336BDA5987}" type="pres">
      <dgm:prSet presAssocID="{C358337F-E4BF-47F3-8362-0BAF35AAC978}" presName="spacer" presStyleCnt="0"/>
      <dgm:spPr/>
    </dgm:pt>
    <dgm:pt modelId="{9EDA5AEC-37CE-4689-A479-5947806B6317}" type="pres">
      <dgm:prSet presAssocID="{0EA1BA0F-54AB-4847-A6B9-8934C9A6F60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2A1F0B-6255-47AC-AD9E-BDC95D29896B}" type="presOf" srcId="{134FAC27-A6B0-4D1B-A333-67EDE989EEDB}" destId="{DA18F75F-7C59-4F4E-9055-CA9FAC4CC15C}" srcOrd="0" destOrd="0" presId="urn:microsoft.com/office/officeart/2005/8/layout/vList2"/>
    <dgm:cxn modelId="{4CE54228-2E36-4A90-889A-1A2CF7521591}" srcId="{C37D018C-A93C-4D29-A31E-059262457758}" destId="{08D6B498-7055-4EDE-900F-F04B42B39327}" srcOrd="2" destOrd="0" parTransId="{03F02316-28E4-492D-A2FE-C6B2584F0FD9}" sibTransId="{F2673728-47B3-41AB-9C63-748FB15A473C}"/>
    <dgm:cxn modelId="{F0034948-3CF9-4B41-B0FF-D611B545D583}" type="presOf" srcId="{EF24576C-C2E4-41B9-89E7-04A7F7072B64}" destId="{444089B5-9B71-4025-BEE1-AE3B407AAF24}" srcOrd="0" destOrd="0" presId="urn:microsoft.com/office/officeart/2005/8/layout/vList2"/>
    <dgm:cxn modelId="{20887066-A5AC-4FF0-B03E-DC0F366B66CF}" srcId="{C37D018C-A93C-4D29-A31E-059262457758}" destId="{C75C95B7-E4E7-4E7B-9B08-178FBDD7CFB8}" srcOrd="0" destOrd="0" parTransId="{A7419883-7B15-4712-808E-A1EF91239E5F}" sibTransId="{65664C61-45A2-445E-80F4-13EA47C9FDE3}"/>
    <dgm:cxn modelId="{10643D80-884A-4BE9-B45F-C387BD7900B6}" srcId="{C37D018C-A93C-4D29-A31E-059262457758}" destId="{EF24576C-C2E4-41B9-89E7-04A7F7072B64}" srcOrd="3" destOrd="0" parTransId="{673B501B-2299-4989-8F6D-F708DC75669E}" sibTransId="{C358337F-E4BF-47F3-8362-0BAF35AAC978}"/>
    <dgm:cxn modelId="{08E8248C-F9DA-429D-8162-9CF9B51C0863}" type="presOf" srcId="{08D6B498-7055-4EDE-900F-F04B42B39327}" destId="{B06B4D52-C0B5-45DD-BB3E-9BD5632D981E}" srcOrd="0" destOrd="0" presId="urn:microsoft.com/office/officeart/2005/8/layout/vList2"/>
    <dgm:cxn modelId="{CC648F8E-286F-430B-B64B-A19BA70BCDED}" type="presOf" srcId="{C75C95B7-E4E7-4E7B-9B08-178FBDD7CFB8}" destId="{61292C5B-E76E-4B11-98F8-B29F9C20025D}" srcOrd="0" destOrd="0" presId="urn:microsoft.com/office/officeart/2005/8/layout/vList2"/>
    <dgm:cxn modelId="{0B7C94AD-F427-4A3E-B851-3D7A4B4D64F3}" srcId="{C37D018C-A93C-4D29-A31E-059262457758}" destId="{134FAC27-A6B0-4D1B-A333-67EDE989EEDB}" srcOrd="1" destOrd="0" parTransId="{A6E7266F-8421-4108-84AD-4554EBD8B4E7}" sibTransId="{38C1EF13-5C74-4681-A2CA-7305A1FFDFFD}"/>
    <dgm:cxn modelId="{1BF3B5BD-206E-436F-AEF8-774C6FD4664C}" srcId="{C37D018C-A93C-4D29-A31E-059262457758}" destId="{0EA1BA0F-54AB-4847-A6B9-8934C9A6F603}" srcOrd="4" destOrd="0" parTransId="{0E9C2EE9-F461-44A3-B624-C67F79F4ABFC}" sibTransId="{73AE027F-95BE-47D6-9CF0-BD82F7DB8B34}"/>
    <dgm:cxn modelId="{3A1930C3-B1AF-4FA4-94C4-F7B79A31BA02}" type="presOf" srcId="{C37D018C-A93C-4D29-A31E-059262457758}" destId="{CB813A17-803F-48D4-A500-18CF497EF0C8}" srcOrd="0" destOrd="0" presId="urn:microsoft.com/office/officeart/2005/8/layout/vList2"/>
    <dgm:cxn modelId="{413537E3-E2E9-47C4-9ADA-186207281EC0}" type="presOf" srcId="{0EA1BA0F-54AB-4847-A6B9-8934C9A6F603}" destId="{9EDA5AEC-37CE-4689-A479-5947806B6317}" srcOrd="0" destOrd="0" presId="urn:microsoft.com/office/officeart/2005/8/layout/vList2"/>
    <dgm:cxn modelId="{B046FDCF-A33F-44DE-AA39-204C8D6DC67A}" type="presParOf" srcId="{CB813A17-803F-48D4-A500-18CF497EF0C8}" destId="{61292C5B-E76E-4B11-98F8-B29F9C20025D}" srcOrd="0" destOrd="0" presId="urn:microsoft.com/office/officeart/2005/8/layout/vList2"/>
    <dgm:cxn modelId="{79465656-DE7A-4667-AF75-B2EC3095227D}" type="presParOf" srcId="{CB813A17-803F-48D4-A500-18CF497EF0C8}" destId="{B3BECA8A-4537-42DA-B80C-77D6C193FFE8}" srcOrd="1" destOrd="0" presId="urn:microsoft.com/office/officeart/2005/8/layout/vList2"/>
    <dgm:cxn modelId="{BDE43634-F1DF-47AC-98CA-19B21C18D3D1}" type="presParOf" srcId="{CB813A17-803F-48D4-A500-18CF497EF0C8}" destId="{DA18F75F-7C59-4F4E-9055-CA9FAC4CC15C}" srcOrd="2" destOrd="0" presId="urn:microsoft.com/office/officeart/2005/8/layout/vList2"/>
    <dgm:cxn modelId="{8829AB60-B5FC-4CDF-8257-93A97A4D25BB}" type="presParOf" srcId="{CB813A17-803F-48D4-A500-18CF497EF0C8}" destId="{BA61F6AB-4E12-47F0-9FA2-540BDDBA2009}" srcOrd="3" destOrd="0" presId="urn:microsoft.com/office/officeart/2005/8/layout/vList2"/>
    <dgm:cxn modelId="{E1CAE9F6-2A44-4858-9A65-0E958E851691}" type="presParOf" srcId="{CB813A17-803F-48D4-A500-18CF497EF0C8}" destId="{B06B4D52-C0B5-45DD-BB3E-9BD5632D981E}" srcOrd="4" destOrd="0" presId="urn:microsoft.com/office/officeart/2005/8/layout/vList2"/>
    <dgm:cxn modelId="{13BCA323-2E17-4FCF-B24F-504EF7C3FFB4}" type="presParOf" srcId="{CB813A17-803F-48D4-A500-18CF497EF0C8}" destId="{827A6941-4FF3-4492-BEE8-FDDE19021D42}" srcOrd="5" destOrd="0" presId="urn:microsoft.com/office/officeart/2005/8/layout/vList2"/>
    <dgm:cxn modelId="{098E488B-C6F1-486F-A707-CDB71D778EC9}" type="presParOf" srcId="{CB813A17-803F-48D4-A500-18CF497EF0C8}" destId="{444089B5-9B71-4025-BEE1-AE3B407AAF24}" srcOrd="6" destOrd="0" presId="urn:microsoft.com/office/officeart/2005/8/layout/vList2"/>
    <dgm:cxn modelId="{0526363E-A55D-4A92-A9FC-DBC1877FFF81}" type="presParOf" srcId="{CB813A17-803F-48D4-A500-18CF497EF0C8}" destId="{8E9CF552-8A02-4D65-9309-E7336BDA5987}" srcOrd="7" destOrd="0" presId="urn:microsoft.com/office/officeart/2005/8/layout/vList2"/>
    <dgm:cxn modelId="{2CBCC29F-9654-4A32-A32C-B06B14BE4E72}" type="presParOf" srcId="{CB813A17-803F-48D4-A500-18CF497EF0C8}" destId="{9EDA5AEC-37CE-4689-A479-5947806B631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D404A3F-6D1D-47B3-AE25-9CB6F407EA99}" type="doc">
      <dgm:prSet loTypeId="urn:microsoft.com/office/officeart/2005/8/layout/cycle3" loCatId="cycle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F5FF127B-50A9-4114-9EBE-4554C88B6BBC}">
      <dgm:prSet phldrT="[Text]"/>
      <dgm:spPr/>
      <dgm:t>
        <a:bodyPr/>
        <a:lstStyle/>
        <a:p>
          <a:pPr algn="ctr"/>
          <a:r>
            <a:rPr lang="en-US" b="1" dirty="0"/>
            <a:t>Set clear expectations</a:t>
          </a:r>
        </a:p>
      </dgm:t>
    </dgm:pt>
    <dgm:pt modelId="{04BF6A92-4179-4C42-837B-BBC07FE82509}" type="parTrans" cxnId="{2B3BA4C0-E492-4053-A7C3-C86CDD3673DA}">
      <dgm:prSet/>
      <dgm:spPr/>
      <dgm:t>
        <a:bodyPr/>
        <a:lstStyle/>
        <a:p>
          <a:pPr algn="ctr"/>
          <a:endParaRPr lang="en-US"/>
        </a:p>
      </dgm:t>
    </dgm:pt>
    <dgm:pt modelId="{789F116A-2E58-411C-9B46-56895A02DAEB}" type="sibTrans" cxnId="{2B3BA4C0-E492-4053-A7C3-C86CDD3673DA}">
      <dgm:prSet/>
      <dgm:spPr/>
      <dgm:t>
        <a:bodyPr/>
        <a:lstStyle/>
        <a:p>
          <a:pPr algn="ctr"/>
          <a:endParaRPr lang="en-US"/>
        </a:p>
      </dgm:t>
    </dgm:pt>
    <dgm:pt modelId="{78504588-43D4-4B6E-B601-B12A7431DA10}">
      <dgm:prSet phldrT="[Text]"/>
      <dgm:spPr/>
      <dgm:t>
        <a:bodyPr/>
        <a:lstStyle/>
        <a:p>
          <a:pPr algn="ctr"/>
          <a:r>
            <a:rPr lang="en-US" b="1" dirty="0"/>
            <a:t>Ensure clear capability</a:t>
          </a:r>
        </a:p>
      </dgm:t>
    </dgm:pt>
    <dgm:pt modelId="{44CB3406-9562-4BA4-9D99-BD86D8B0CA2E}" type="parTrans" cxnId="{77F42789-1B75-4D47-9671-230381F70FDB}">
      <dgm:prSet/>
      <dgm:spPr/>
      <dgm:t>
        <a:bodyPr/>
        <a:lstStyle/>
        <a:p>
          <a:pPr algn="ctr"/>
          <a:endParaRPr lang="en-US"/>
        </a:p>
      </dgm:t>
    </dgm:pt>
    <dgm:pt modelId="{522AB0C1-E1C2-469F-956D-972613D9618F}" type="sibTrans" cxnId="{77F42789-1B75-4D47-9671-230381F70FDB}">
      <dgm:prSet/>
      <dgm:spPr/>
      <dgm:t>
        <a:bodyPr/>
        <a:lstStyle/>
        <a:p>
          <a:pPr algn="ctr"/>
          <a:endParaRPr lang="en-US"/>
        </a:p>
      </dgm:t>
    </dgm:pt>
    <dgm:pt modelId="{5BBE08CF-9582-458F-846B-AAD2E3515D47}">
      <dgm:prSet phldrT="[Text]"/>
      <dgm:spPr/>
      <dgm:t>
        <a:bodyPr/>
        <a:lstStyle/>
        <a:p>
          <a:pPr algn="ctr"/>
          <a:r>
            <a:rPr lang="en-US" b="1" dirty="0"/>
            <a:t>Clearly measure progress </a:t>
          </a:r>
        </a:p>
      </dgm:t>
    </dgm:pt>
    <dgm:pt modelId="{9081342C-ECF7-4588-BCBB-145E3D89E49A}" type="parTrans" cxnId="{064CA733-2491-4CDD-BEF1-6C5DA556425C}">
      <dgm:prSet/>
      <dgm:spPr/>
      <dgm:t>
        <a:bodyPr/>
        <a:lstStyle/>
        <a:p>
          <a:pPr algn="ctr"/>
          <a:endParaRPr lang="en-US"/>
        </a:p>
      </dgm:t>
    </dgm:pt>
    <dgm:pt modelId="{6E84325D-65B8-4E1C-8E69-F4D2DAAF1B99}" type="sibTrans" cxnId="{064CA733-2491-4CDD-BEF1-6C5DA556425C}">
      <dgm:prSet/>
      <dgm:spPr/>
      <dgm:t>
        <a:bodyPr/>
        <a:lstStyle/>
        <a:p>
          <a:pPr algn="ctr"/>
          <a:endParaRPr lang="en-US"/>
        </a:p>
      </dgm:t>
    </dgm:pt>
    <dgm:pt modelId="{DA4D20CA-E33B-4EC8-9116-0C5B933BA8A6}">
      <dgm:prSet phldrT="[Text]"/>
      <dgm:spPr/>
      <dgm:t>
        <a:bodyPr/>
        <a:lstStyle/>
        <a:p>
          <a:pPr algn="ctr"/>
          <a:r>
            <a:rPr lang="en-US" b="1" dirty="0"/>
            <a:t>Provide clear feedback</a:t>
          </a:r>
        </a:p>
      </dgm:t>
    </dgm:pt>
    <dgm:pt modelId="{4E0275F5-5DB2-4465-8058-666BF94FF4C2}" type="parTrans" cxnId="{9D0B648C-66AD-4B77-821F-0AF26678BF0B}">
      <dgm:prSet/>
      <dgm:spPr/>
      <dgm:t>
        <a:bodyPr/>
        <a:lstStyle/>
        <a:p>
          <a:pPr algn="ctr"/>
          <a:endParaRPr lang="en-US"/>
        </a:p>
      </dgm:t>
    </dgm:pt>
    <dgm:pt modelId="{F37A053E-DD95-478F-9561-19DBB26230B4}" type="sibTrans" cxnId="{9D0B648C-66AD-4B77-821F-0AF26678BF0B}">
      <dgm:prSet/>
      <dgm:spPr/>
      <dgm:t>
        <a:bodyPr/>
        <a:lstStyle/>
        <a:p>
          <a:pPr algn="ctr"/>
          <a:endParaRPr lang="en-US"/>
        </a:p>
      </dgm:t>
    </dgm:pt>
    <dgm:pt modelId="{4305F641-FB9A-4FF0-A6EB-64E2EFAB58E5}">
      <dgm:prSet phldrT="[Text]"/>
      <dgm:spPr/>
      <dgm:t>
        <a:bodyPr/>
        <a:lstStyle/>
        <a:p>
          <a:pPr algn="ctr"/>
          <a:r>
            <a:rPr lang="en-US" b="1" dirty="0"/>
            <a:t>Provide clear consequences</a:t>
          </a:r>
        </a:p>
      </dgm:t>
    </dgm:pt>
    <dgm:pt modelId="{2086235A-D5FA-46D1-B068-7C862D4CB945}" type="parTrans" cxnId="{BD6E58F0-E598-4FE3-94C8-573030F7CB4B}">
      <dgm:prSet/>
      <dgm:spPr/>
      <dgm:t>
        <a:bodyPr/>
        <a:lstStyle/>
        <a:p>
          <a:pPr algn="ctr"/>
          <a:endParaRPr lang="en-US"/>
        </a:p>
      </dgm:t>
    </dgm:pt>
    <dgm:pt modelId="{51B039A1-7F3F-419D-99E9-DD4DE6628238}" type="sibTrans" cxnId="{BD6E58F0-E598-4FE3-94C8-573030F7CB4B}">
      <dgm:prSet/>
      <dgm:spPr/>
      <dgm:t>
        <a:bodyPr/>
        <a:lstStyle/>
        <a:p>
          <a:pPr algn="ctr"/>
          <a:endParaRPr lang="en-US"/>
        </a:p>
      </dgm:t>
    </dgm:pt>
    <dgm:pt modelId="{074B4403-09CD-40C8-B4C8-9EA697FC7B9D}" type="pres">
      <dgm:prSet presAssocID="{CD404A3F-6D1D-47B3-AE25-9CB6F407EA99}" presName="Name0" presStyleCnt="0">
        <dgm:presLayoutVars>
          <dgm:dir/>
          <dgm:resizeHandles val="exact"/>
        </dgm:presLayoutVars>
      </dgm:prSet>
      <dgm:spPr/>
    </dgm:pt>
    <dgm:pt modelId="{C0C2FA31-9D6C-4138-BD97-EDBA47B437AD}" type="pres">
      <dgm:prSet presAssocID="{CD404A3F-6D1D-47B3-AE25-9CB6F407EA99}" presName="cycle" presStyleCnt="0"/>
      <dgm:spPr/>
    </dgm:pt>
    <dgm:pt modelId="{C25B640E-BD02-406D-B1B6-69E1308C21A7}" type="pres">
      <dgm:prSet presAssocID="{F5FF127B-50A9-4114-9EBE-4554C88B6BBC}" presName="nodeFirstNode" presStyleLbl="node1" presStyleIdx="0" presStyleCnt="5">
        <dgm:presLayoutVars>
          <dgm:bulletEnabled val="1"/>
        </dgm:presLayoutVars>
      </dgm:prSet>
      <dgm:spPr/>
    </dgm:pt>
    <dgm:pt modelId="{DB99329C-B0B1-44E6-8E4A-15A60CDE909E}" type="pres">
      <dgm:prSet presAssocID="{789F116A-2E58-411C-9B46-56895A02DAEB}" presName="sibTransFirstNode" presStyleLbl="bgShp" presStyleIdx="0" presStyleCnt="1"/>
      <dgm:spPr/>
    </dgm:pt>
    <dgm:pt modelId="{81C13A0D-180F-4781-8586-90EBC6D0A772}" type="pres">
      <dgm:prSet presAssocID="{78504588-43D4-4B6E-B601-B12A7431DA10}" presName="nodeFollowingNodes" presStyleLbl="node1" presStyleIdx="1" presStyleCnt="5">
        <dgm:presLayoutVars>
          <dgm:bulletEnabled val="1"/>
        </dgm:presLayoutVars>
      </dgm:prSet>
      <dgm:spPr/>
    </dgm:pt>
    <dgm:pt modelId="{E1B4B33E-BA15-41FB-B87B-DD30DBC8D894}" type="pres">
      <dgm:prSet presAssocID="{5BBE08CF-9582-458F-846B-AAD2E3515D47}" presName="nodeFollowingNodes" presStyleLbl="node1" presStyleIdx="2" presStyleCnt="5">
        <dgm:presLayoutVars>
          <dgm:bulletEnabled val="1"/>
        </dgm:presLayoutVars>
      </dgm:prSet>
      <dgm:spPr/>
    </dgm:pt>
    <dgm:pt modelId="{6B8C4C63-F7E2-41C2-AD8D-DDDBD96BB2D1}" type="pres">
      <dgm:prSet presAssocID="{DA4D20CA-E33B-4EC8-9116-0C5B933BA8A6}" presName="nodeFollowingNodes" presStyleLbl="node1" presStyleIdx="3" presStyleCnt="5">
        <dgm:presLayoutVars>
          <dgm:bulletEnabled val="1"/>
        </dgm:presLayoutVars>
      </dgm:prSet>
      <dgm:spPr/>
    </dgm:pt>
    <dgm:pt modelId="{5182DB76-78D7-4557-8E95-0A90F489730C}" type="pres">
      <dgm:prSet presAssocID="{4305F641-FB9A-4FF0-A6EB-64E2EFAB58E5}" presName="nodeFollowingNodes" presStyleLbl="node1" presStyleIdx="4" presStyleCnt="5">
        <dgm:presLayoutVars>
          <dgm:bulletEnabled val="1"/>
        </dgm:presLayoutVars>
      </dgm:prSet>
      <dgm:spPr/>
    </dgm:pt>
  </dgm:ptLst>
  <dgm:cxnLst>
    <dgm:cxn modelId="{D2B0770F-A85F-4E47-A97C-67D6480508A0}" type="presOf" srcId="{F5FF127B-50A9-4114-9EBE-4554C88B6BBC}" destId="{C25B640E-BD02-406D-B1B6-69E1308C21A7}" srcOrd="0" destOrd="0" presId="urn:microsoft.com/office/officeart/2005/8/layout/cycle3"/>
    <dgm:cxn modelId="{6C3F2217-4189-46C5-9F7E-79E26049C5B6}" type="presOf" srcId="{CD404A3F-6D1D-47B3-AE25-9CB6F407EA99}" destId="{074B4403-09CD-40C8-B4C8-9EA697FC7B9D}" srcOrd="0" destOrd="0" presId="urn:microsoft.com/office/officeart/2005/8/layout/cycle3"/>
    <dgm:cxn modelId="{064CA733-2491-4CDD-BEF1-6C5DA556425C}" srcId="{CD404A3F-6D1D-47B3-AE25-9CB6F407EA99}" destId="{5BBE08CF-9582-458F-846B-AAD2E3515D47}" srcOrd="2" destOrd="0" parTransId="{9081342C-ECF7-4588-BCBB-145E3D89E49A}" sibTransId="{6E84325D-65B8-4E1C-8E69-F4D2DAAF1B99}"/>
    <dgm:cxn modelId="{77F42789-1B75-4D47-9671-230381F70FDB}" srcId="{CD404A3F-6D1D-47B3-AE25-9CB6F407EA99}" destId="{78504588-43D4-4B6E-B601-B12A7431DA10}" srcOrd="1" destOrd="0" parTransId="{44CB3406-9562-4BA4-9D99-BD86D8B0CA2E}" sibTransId="{522AB0C1-E1C2-469F-956D-972613D9618F}"/>
    <dgm:cxn modelId="{8E355B8B-985A-456C-A134-62627CA2967A}" type="presOf" srcId="{789F116A-2E58-411C-9B46-56895A02DAEB}" destId="{DB99329C-B0B1-44E6-8E4A-15A60CDE909E}" srcOrd="0" destOrd="0" presId="urn:microsoft.com/office/officeart/2005/8/layout/cycle3"/>
    <dgm:cxn modelId="{9D0B648C-66AD-4B77-821F-0AF26678BF0B}" srcId="{CD404A3F-6D1D-47B3-AE25-9CB6F407EA99}" destId="{DA4D20CA-E33B-4EC8-9116-0C5B933BA8A6}" srcOrd="3" destOrd="0" parTransId="{4E0275F5-5DB2-4465-8058-666BF94FF4C2}" sibTransId="{F37A053E-DD95-478F-9561-19DBB26230B4}"/>
    <dgm:cxn modelId="{FAE210A0-AC26-4613-A972-679C5E47A472}" type="presOf" srcId="{4305F641-FB9A-4FF0-A6EB-64E2EFAB58E5}" destId="{5182DB76-78D7-4557-8E95-0A90F489730C}" srcOrd="0" destOrd="0" presId="urn:microsoft.com/office/officeart/2005/8/layout/cycle3"/>
    <dgm:cxn modelId="{2B3BA4C0-E492-4053-A7C3-C86CDD3673DA}" srcId="{CD404A3F-6D1D-47B3-AE25-9CB6F407EA99}" destId="{F5FF127B-50A9-4114-9EBE-4554C88B6BBC}" srcOrd="0" destOrd="0" parTransId="{04BF6A92-4179-4C42-837B-BBC07FE82509}" sibTransId="{789F116A-2E58-411C-9B46-56895A02DAEB}"/>
    <dgm:cxn modelId="{82E94ED0-1355-4998-83AF-5F4B9DC618BD}" type="presOf" srcId="{5BBE08CF-9582-458F-846B-AAD2E3515D47}" destId="{E1B4B33E-BA15-41FB-B87B-DD30DBC8D894}" srcOrd="0" destOrd="0" presId="urn:microsoft.com/office/officeart/2005/8/layout/cycle3"/>
    <dgm:cxn modelId="{78284AD8-A9F7-4B41-90FA-C2A15550097C}" type="presOf" srcId="{78504588-43D4-4B6E-B601-B12A7431DA10}" destId="{81C13A0D-180F-4781-8586-90EBC6D0A772}" srcOrd="0" destOrd="0" presId="urn:microsoft.com/office/officeart/2005/8/layout/cycle3"/>
    <dgm:cxn modelId="{8544F7D8-0273-4F83-87D3-7081CA3377F4}" type="presOf" srcId="{DA4D20CA-E33B-4EC8-9116-0C5B933BA8A6}" destId="{6B8C4C63-F7E2-41C2-AD8D-DDDBD96BB2D1}" srcOrd="0" destOrd="0" presId="urn:microsoft.com/office/officeart/2005/8/layout/cycle3"/>
    <dgm:cxn modelId="{BD6E58F0-E598-4FE3-94C8-573030F7CB4B}" srcId="{CD404A3F-6D1D-47B3-AE25-9CB6F407EA99}" destId="{4305F641-FB9A-4FF0-A6EB-64E2EFAB58E5}" srcOrd="4" destOrd="0" parTransId="{2086235A-D5FA-46D1-B068-7C862D4CB945}" sibTransId="{51B039A1-7F3F-419D-99E9-DD4DE6628238}"/>
    <dgm:cxn modelId="{B46110A8-C099-4BFA-8A7C-80E03B38A378}" type="presParOf" srcId="{074B4403-09CD-40C8-B4C8-9EA697FC7B9D}" destId="{C0C2FA31-9D6C-4138-BD97-EDBA47B437AD}" srcOrd="0" destOrd="0" presId="urn:microsoft.com/office/officeart/2005/8/layout/cycle3"/>
    <dgm:cxn modelId="{DAE15A96-FBF1-4D93-A634-E682D2B03875}" type="presParOf" srcId="{C0C2FA31-9D6C-4138-BD97-EDBA47B437AD}" destId="{C25B640E-BD02-406D-B1B6-69E1308C21A7}" srcOrd="0" destOrd="0" presId="urn:microsoft.com/office/officeart/2005/8/layout/cycle3"/>
    <dgm:cxn modelId="{F6C1E21A-7669-4BC5-9BE4-C67619D19413}" type="presParOf" srcId="{C0C2FA31-9D6C-4138-BD97-EDBA47B437AD}" destId="{DB99329C-B0B1-44E6-8E4A-15A60CDE909E}" srcOrd="1" destOrd="0" presId="urn:microsoft.com/office/officeart/2005/8/layout/cycle3"/>
    <dgm:cxn modelId="{893BB2D7-61BC-43D7-A1D3-21063D51B7FE}" type="presParOf" srcId="{C0C2FA31-9D6C-4138-BD97-EDBA47B437AD}" destId="{81C13A0D-180F-4781-8586-90EBC6D0A772}" srcOrd="2" destOrd="0" presId="urn:microsoft.com/office/officeart/2005/8/layout/cycle3"/>
    <dgm:cxn modelId="{F5F2BD7A-9085-416B-B751-B6C21555C15F}" type="presParOf" srcId="{C0C2FA31-9D6C-4138-BD97-EDBA47B437AD}" destId="{E1B4B33E-BA15-41FB-B87B-DD30DBC8D894}" srcOrd="3" destOrd="0" presId="urn:microsoft.com/office/officeart/2005/8/layout/cycle3"/>
    <dgm:cxn modelId="{B7DCDB85-27A4-470A-AF38-197A417D6928}" type="presParOf" srcId="{C0C2FA31-9D6C-4138-BD97-EDBA47B437AD}" destId="{6B8C4C63-F7E2-41C2-AD8D-DDDBD96BB2D1}" srcOrd="4" destOrd="0" presId="urn:microsoft.com/office/officeart/2005/8/layout/cycle3"/>
    <dgm:cxn modelId="{E58E35BC-7C8A-45D1-846E-DB91907D9ED4}" type="presParOf" srcId="{C0C2FA31-9D6C-4138-BD97-EDBA47B437AD}" destId="{5182DB76-78D7-4557-8E95-0A90F489730C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C04AD46-DEE1-4AC5-8029-37A8F3B2128D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BAA88E7-8424-4D39-90EB-8E2ED6A05744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800" cap="none" dirty="0">
              <a:solidFill>
                <a:srgbClr val="002060"/>
              </a:solidFill>
              <a:latin typeface="Raleway" pitchFamily="2" charset="77"/>
            </a:rPr>
            <a:t>Remain focused on results, not tasks</a:t>
          </a:r>
        </a:p>
      </dgm:t>
    </dgm:pt>
    <dgm:pt modelId="{A6BBA081-C6D5-42E2-B29A-5F3968DD7CCB}" type="parTrans" cxnId="{B42DDBAA-E2EF-4821-B3DC-004720EE141B}">
      <dgm:prSet/>
      <dgm:spPr/>
      <dgm:t>
        <a:bodyPr/>
        <a:lstStyle/>
        <a:p>
          <a:endParaRPr lang="en-US" sz="3200">
            <a:solidFill>
              <a:srgbClr val="002060"/>
            </a:solidFill>
            <a:latin typeface="Raleway" pitchFamily="2" charset="77"/>
          </a:endParaRPr>
        </a:p>
      </dgm:t>
    </dgm:pt>
    <dgm:pt modelId="{4CA1444B-7F85-428E-9B43-272C4C3C564A}" type="sibTrans" cxnId="{B42DDBAA-E2EF-4821-B3DC-004720EE141B}">
      <dgm:prSet/>
      <dgm:spPr/>
      <dgm:t>
        <a:bodyPr/>
        <a:lstStyle/>
        <a:p>
          <a:endParaRPr lang="en-US" sz="2400">
            <a:solidFill>
              <a:srgbClr val="002060"/>
            </a:solidFill>
            <a:latin typeface="Raleway" pitchFamily="2" charset="77"/>
          </a:endParaRPr>
        </a:p>
      </dgm:t>
    </dgm:pt>
    <dgm:pt modelId="{6D7DF588-F77C-482A-9434-DFF549678171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800" cap="none">
              <a:solidFill>
                <a:srgbClr val="002060"/>
              </a:solidFill>
              <a:latin typeface="Raleway" pitchFamily="2" charset="77"/>
            </a:rPr>
            <a:t>Encourage leaders to model behaviors</a:t>
          </a:r>
        </a:p>
      </dgm:t>
    </dgm:pt>
    <dgm:pt modelId="{F26807F6-D312-4349-BA97-053DAA82798F}" type="parTrans" cxnId="{81CE4E22-BF2E-4D09-8A62-069CDE6F7365}">
      <dgm:prSet/>
      <dgm:spPr/>
      <dgm:t>
        <a:bodyPr/>
        <a:lstStyle/>
        <a:p>
          <a:endParaRPr lang="en-US" sz="3200">
            <a:solidFill>
              <a:srgbClr val="002060"/>
            </a:solidFill>
            <a:latin typeface="Raleway" pitchFamily="2" charset="77"/>
          </a:endParaRPr>
        </a:p>
      </dgm:t>
    </dgm:pt>
    <dgm:pt modelId="{5B7969C0-1B61-4D97-9BE7-C3DD9CEC4EF8}" type="sibTrans" cxnId="{81CE4E22-BF2E-4D09-8A62-069CDE6F7365}">
      <dgm:prSet/>
      <dgm:spPr/>
      <dgm:t>
        <a:bodyPr/>
        <a:lstStyle/>
        <a:p>
          <a:endParaRPr lang="en-US" sz="2400">
            <a:solidFill>
              <a:srgbClr val="002060"/>
            </a:solidFill>
            <a:latin typeface="Raleway" pitchFamily="2" charset="77"/>
          </a:endParaRPr>
        </a:p>
      </dgm:t>
    </dgm:pt>
    <dgm:pt modelId="{018F5132-E21A-43BF-B09F-444B23CE75F5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800" cap="none">
              <a:solidFill>
                <a:srgbClr val="002060"/>
              </a:solidFill>
              <a:latin typeface="Raleway" pitchFamily="2" charset="77"/>
            </a:rPr>
            <a:t>Rethink how performance is managed</a:t>
          </a:r>
        </a:p>
      </dgm:t>
    </dgm:pt>
    <dgm:pt modelId="{40D79487-3C63-4A49-9F55-973A250019D3}" type="parTrans" cxnId="{8EB5A20C-8E16-4131-85CC-B77A08D765D4}">
      <dgm:prSet/>
      <dgm:spPr/>
      <dgm:t>
        <a:bodyPr/>
        <a:lstStyle/>
        <a:p>
          <a:endParaRPr lang="en-US" sz="3200">
            <a:solidFill>
              <a:srgbClr val="002060"/>
            </a:solidFill>
            <a:latin typeface="Raleway" pitchFamily="2" charset="77"/>
          </a:endParaRPr>
        </a:p>
      </dgm:t>
    </dgm:pt>
    <dgm:pt modelId="{13F108E3-E85C-40FB-B77E-A2B7B7136A34}" type="sibTrans" cxnId="{8EB5A20C-8E16-4131-85CC-B77A08D765D4}">
      <dgm:prSet/>
      <dgm:spPr/>
      <dgm:t>
        <a:bodyPr/>
        <a:lstStyle/>
        <a:p>
          <a:endParaRPr lang="en-US" sz="2400">
            <a:solidFill>
              <a:srgbClr val="002060"/>
            </a:solidFill>
            <a:latin typeface="Raleway" pitchFamily="2" charset="77"/>
          </a:endParaRPr>
        </a:p>
      </dgm:t>
    </dgm:pt>
    <dgm:pt modelId="{B9E05075-889D-4869-A8C4-2F2207A2F7CD}" type="pres">
      <dgm:prSet presAssocID="{AC04AD46-DEE1-4AC5-8029-37A8F3B2128D}" presName="root" presStyleCnt="0">
        <dgm:presLayoutVars>
          <dgm:dir/>
          <dgm:resizeHandles val="exact"/>
        </dgm:presLayoutVars>
      </dgm:prSet>
      <dgm:spPr/>
    </dgm:pt>
    <dgm:pt modelId="{0E519EE2-07F9-4B1A-9C31-66E4D6D8D90F}" type="pres">
      <dgm:prSet presAssocID="{4BAA88E7-8424-4D39-90EB-8E2ED6A05744}" presName="compNode" presStyleCnt="0"/>
      <dgm:spPr/>
    </dgm:pt>
    <dgm:pt modelId="{0EEB1E2D-0F73-4861-BC46-30A7C971712C}" type="pres">
      <dgm:prSet presAssocID="{4BAA88E7-8424-4D39-90EB-8E2ED6A05744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B8ED7054-EE54-4B7D-A3AD-F0150F39AFAD}" type="pres">
      <dgm:prSet presAssocID="{4BAA88E7-8424-4D39-90EB-8E2ED6A0574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ABC5385B-6123-46B1-AD05-1654841BD898}" type="pres">
      <dgm:prSet presAssocID="{4BAA88E7-8424-4D39-90EB-8E2ED6A05744}" presName="spaceRect" presStyleCnt="0"/>
      <dgm:spPr/>
    </dgm:pt>
    <dgm:pt modelId="{DF68DA36-8EB5-4C3B-B5F2-A482037E2E04}" type="pres">
      <dgm:prSet presAssocID="{4BAA88E7-8424-4D39-90EB-8E2ED6A05744}" presName="textRect" presStyleLbl="revTx" presStyleIdx="0" presStyleCnt="3">
        <dgm:presLayoutVars>
          <dgm:chMax val="1"/>
          <dgm:chPref val="1"/>
        </dgm:presLayoutVars>
      </dgm:prSet>
      <dgm:spPr/>
    </dgm:pt>
    <dgm:pt modelId="{51EA1AA0-BD52-47CA-A237-8AF58F0A73FE}" type="pres">
      <dgm:prSet presAssocID="{4CA1444B-7F85-428E-9B43-272C4C3C564A}" presName="sibTrans" presStyleCnt="0"/>
      <dgm:spPr/>
    </dgm:pt>
    <dgm:pt modelId="{62D1A4E1-2EE6-430F-8F5D-47F4D99354B5}" type="pres">
      <dgm:prSet presAssocID="{6D7DF588-F77C-482A-9434-DFF549678171}" presName="compNode" presStyleCnt="0"/>
      <dgm:spPr/>
    </dgm:pt>
    <dgm:pt modelId="{CCA2D652-B6F3-4ED3-9E94-D4A52A789541}" type="pres">
      <dgm:prSet presAssocID="{6D7DF588-F77C-482A-9434-DFF549678171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FCBCBF84-962E-48CD-8F13-63DDED023494}" type="pres">
      <dgm:prSet presAssocID="{6D7DF588-F77C-482A-9434-DFF54967817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6ABA888C-CC1A-4CA9-A098-80BF12C9D66F}" type="pres">
      <dgm:prSet presAssocID="{6D7DF588-F77C-482A-9434-DFF549678171}" presName="spaceRect" presStyleCnt="0"/>
      <dgm:spPr/>
    </dgm:pt>
    <dgm:pt modelId="{2A50D246-6C65-434D-ABCC-65447057156E}" type="pres">
      <dgm:prSet presAssocID="{6D7DF588-F77C-482A-9434-DFF549678171}" presName="textRect" presStyleLbl="revTx" presStyleIdx="1" presStyleCnt="3">
        <dgm:presLayoutVars>
          <dgm:chMax val="1"/>
          <dgm:chPref val="1"/>
        </dgm:presLayoutVars>
      </dgm:prSet>
      <dgm:spPr/>
    </dgm:pt>
    <dgm:pt modelId="{5BAE1A2E-54DE-4371-9F3A-6FAAEDCA4BB2}" type="pres">
      <dgm:prSet presAssocID="{5B7969C0-1B61-4D97-9BE7-C3DD9CEC4EF8}" presName="sibTrans" presStyleCnt="0"/>
      <dgm:spPr/>
    </dgm:pt>
    <dgm:pt modelId="{DAD441E4-4194-4B4B-8446-EB123EF69F09}" type="pres">
      <dgm:prSet presAssocID="{018F5132-E21A-43BF-B09F-444B23CE75F5}" presName="compNode" presStyleCnt="0"/>
      <dgm:spPr/>
    </dgm:pt>
    <dgm:pt modelId="{626C4A32-C2A9-4756-A299-7A64C40FB431}" type="pres">
      <dgm:prSet presAssocID="{018F5132-E21A-43BF-B09F-444B23CE75F5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EF40C86D-D017-4CD7-BE1C-AFED213F26CE}" type="pres">
      <dgm:prSet presAssocID="{018F5132-E21A-43BF-B09F-444B23CE75F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A027A31-AACD-469F-8F31-7F5A54A32CF9}" type="pres">
      <dgm:prSet presAssocID="{018F5132-E21A-43BF-B09F-444B23CE75F5}" presName="spaceRect" presStyleCnt="0"/>
      <dgm:spPr/>
    </dgm:pt>
    <dgm:pt modelId="{C4ECF0ED-B9D7-4D90-8CE9-13DEB7976249}" type="pres">
      <dgm:prSet presAssocID="{018F5132-E21A-43BF-B09F-444B23CE75F5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8EB5A20C-8E16-4131-85CC-B77A08D765D4}" srcId="{AC04AD46-DEE1-4AC5-8029-37A8F3B2128D}" destId="{018F5132-E21A-43BF-B09F-444B23CE75F5}" srcOrd="2" destOrd="0" parTransId="{40D79487-3C63-4A49-9F55-973A250019D3}" sibTransId="{13F108E3-E85C-40FB-B77E-A2B7B7136A34}"/>
    <dgm:cxn modelId="{81CE4E22-BF2E-4D09-8A62-069CDE6F7365}" srcId="{AC04AD46-DEE1-4AC5-8029-37A8F3B2128D}" destId="{6D7DF588-F77C-482A-9434-DFF549678171}" srcOrd="1" destOrd="0" parTransId="{F26807F6-D312-4349-BA97-053DAA82798F}" sibTransId="{5B7969C0-1B61-4D97-9BE7-C3DD9CEC4EF8}"/>
    <dgm:cxn modelId="{B42DDBAA-E2EF-4821-B3DC-004720EE141B}" srcId="{AC04AD46-DEE1-4AC5-8029-37A8F3B2128D}" destId="{4BAA88E7-8424-4D39-90EB-8E2ED6A05744}" srcOrd="0" destOrd="0" parTransId="{A6BBA081-C6D5-42E2-B29A-5F3968DD7CCB}" sibTransId="{4CA1444B-7F85-428E-9B43-272C4C3C564A}"/>
    <dgm:cxn modelId="{8B3232C1-653A-DE45-9159-B8144E8D1E74}" type="presOf" srcId="{018F5132-E21A-43BF-B09F-444B23CE75F5}" destId="{C4ECF0ED-B9D7-4D90-8CE9-13DEB7976249}" srcOrd="0" destOrd="0" presId="urn:microsoft.com/office/officeart/2018/5/layout/IconLeafLabelList"/>
    <dgm:cxn modelId="{5BDECACC-7F77-A249-B48D-E3426A6041DE}" type="presOf" srcId="{6D7DF588-F77C-482A-9434-DFF549678171}" destId="{2A50D246-6C65-434D-ABCC-65447057156E}" srcOrd="0" destOrd="0" presId="urn:microsoft.com/office/officeart/2018/5/layout/IconLeafLabelList"/>
    <dgm:cxn modelId="{968D10ED-370B-FF4A-B394-CCCEE5211130}" type="presOf" srcId="{4BAA88E7-8424-4D39-90EB-8E2ED6A05744}" destId="{DF68DA36-8EB5-4C3B-B5F2-A482037E2E04}" srcOrd="0" destOrd="0" presId="urn:microsoft.com/office/officeart/2018/5/layout/IconLeafLabelList"/>
    <dgm:cxn modelId="{CA55F2EE-7B8C-504E-A575-C4A509D5A26E}" type="presOf" srcId="{AC04AD46-DEE1-4AC5-8029-37A8F3B2128D}" destId="{B9E05075-889D-4869-A8C4-2F2207A2F7CD}" srcOrd="0" destOrd="0" presId="urn:microsoft.com/office/officeart/2018/5/layout/IconLeafLabelList"/>
    <dgm:cxn modelId="{FC003DDB-FB5B-FD49-8FC9-3A40A4BE1777}" type="presParOf" srcId="{B9E05075-889D-4869-A8C4-2F2207A2F7CD}" destId="{0E519EE2-07F9-4B1A-9C31-66E4D6D8D90F}" srcOrd="0" destOrd="0" presId="urn:microsoft.com/office/officeart/2018/5/layout/IconLeafLabelList"/>
    <dgm:cxn modelId="{02567BF7-8A98-DF40-9B9D-5171DB28F5E3}" type="presParOf" srcId="{0E519EE2-07F9-4B1A-9C31-66E4D6D8D90F}" destId="{0EEB1E2D-0F73-4861-BC46-30A7C971712C}" srcOrd="0" destOrd="0" presId="urn:microsoft.com/office/officeart/2018/5/layout/IconLeafLabelList"/>
    <dgm:cxn modelId="{3E4E9F06-40F5-5648-83E9-A0E64DA5D40B}" type="presParOf" srcId="{0E519EE2-07F9-4B1A-9C31-66E4D6D8D90F}" destId="{B8ED7054-EE54-4B7D-A3AD-F0150F39AFAD}" srcOrd="1" destOrd="0" presId="urn:microsoft.com/office/officeart/2018/5/layout/IconLeafLabelList"/>
    <dgm:cxn modelId="{576D4358-8070-E548-BFBD-85E985BF8214}" type="presParOf" srcId="{0E519EE2-07F9-4B1A-9C31-66E4D6D8D90F}" destId="{ABC5385B-6123-46B1-AD05-1654841BD898}" srcOrd="2" destOrd="0" presId="urn:microsoft.com/office/officeart/2018/5/layout/IconLeafLabelList"/>
    <dgm:cxn modelId="{2F9FD9F4-8496-224D-9983-2E72B2D5A65C}" type="presParOf" srcId="{0E519EE2-07F9-4B1A-9C31-66E4D6D8D90F}" destId="{DF68DA36-8EB5-4C3B-B5F2-A482037E2E04}" srcOrd="3" destOrd="0" presId="urn:microsoft.com/office/officeart/2018/5/layout/IconLeafLabelList"/>
    <dgm:cxn modelId="{DE091FF3-52AB-9F42-93DF-F6085CD74661}" type="presParOf" srcId="{B9E05075-889D-4869-A8C4-2F2207A2F7CD}" destId="{51EA1AA0-BD52-47CA-A237-8AF58F0A73FE}" srcOrd="1" destOrd="0" presId="urn:microsoft.com/office/officeart/2018/5/layout/IconLeafLabelList"/>
    <dgm:cxn modelId="{B5E5747D-DE44-F24D-A7D3-FF242CAED35D}" type="presParOf" srcId="{B9E05075-889D-4869-A8C4-2F2207A2F7CD}" destId="{62D1A4E1-2EE6-430F-8F5D-47F4D99354B5}" srcOrd="2" destOrd="0" presId="urn:microsoft.com/office/officeart/2018/5/layout/IconLeafLabelList"/>
    <dgm:cxn modelId="{B4B6A09D-667D-4A4E-B827-905D892B462A}" type="presParOf" srcId="{62D1A4E1-2EE6-430F-8F5D-47F4D99354B5}" destId="{CCA2D652-B6F3-4ED3-9E94-D4A52A789541}" srcOrd="0" destOrd="0" presId="urn:microsoft.com/office/officeart/2018/5/layout/IconLeafLabelList"/>
    <dgm:cxn modelId="{694D785D-030B-4442-B454-5A0C8EE8BF31}" type="presParOf" srcId="{62D1A4E1-2EE6-430F-8F5D-47F4D99354B5}" destId="{FCBCBF84-962E-48CD-8F13-63DDED023494}" srcOrd="1" destOrd="0" presId="urn:microsoft.com/office/officeart/2018/5/layout/IconLeafLabelList"/>
    <dgm:cxn modelId="{A82C0D36-4F3F-3D44-A298-62BBFAE6D3B5}" type="presParOf" srcId="{62D1A4E1-2EE6-430F-8F5D-47F4D99354B5}" destId="{6ABA888C-CC1A-4CA9-A098-80BF12C9D66F}" srcOrd="2" destOrd="0" presId="urn:microsoft.com/office/officeart/2018/5/layout/IconLeafLabelList"/>
    <dgm:cxn modelId="{384B2BD1-09C8-CB46-9020-C16F9258F70D}" type="presParOf" srcId="{62D1A4E1-2EE6-430F-8F5D-47F4D99354B5}" destId="{2A50D246-6C65-434D-ABCC-65447057156E}" srcOrd="3" destOrd="0" presId="urn:microsoft.com/office/officeart/2018/5/layout/IconLeafLabelList"/>
    <dgm:cxn modelId="{F4B9E335-2F57-774A-994B-822A44B0D855}" type="presParOf" srcId="{B9E05075-889D-4869-A8C4-2F2207A2F7CD}" destId="{5BAE1A2E-54DE-4371-9F3A-6FAAEDCA4BB2}" srcOrd="3" destOrd="0" presId="urn:microsoft.com/office/officeart/2018/5/layout/IconLeafLabelList"/>
    <dgm:cxn modelId="{6C793CEA-E19D-974E-809E-5490CCFAB545}" type="presParOf" srcId="{B9E05075-889D-4869-A8C4-2F2207A2F7CD}" destId="{DAD441E4-4194-4B4B-8446-EB123EF69F09}" srcOrd="4" destOrd="0" presId="urn:microsoft.com/office/officeart/2018/5/layout/IconLeafLabelList"/>
    <dgm:cxn modelId="{761F86A8-14E2-7847-AEFD-68FEA3DF84E4}" type="presParOf" srcId="{DAD441E4-4194-4B4B-8446-EB123EF69F09}" destId="{626C4A32-C2A9-4756-A299-7A64C40FB431}" srcOrd="0" destOrd="0" presId="urn:microsoft.com/office/officeart/2018/5/layout/IconLeafLabelList"/>
    <dgm:cxn modelId="{3430EEB2-A455-EB4F-95BA-31E363C7323B}" type="presParOf" srcId="{DAD441E4-4194-4B4B-8446-EB123EF69F09}" destId="{EF40C86D-D017-4CD7-BE1C-AFED213F26CE}" srcOrd="1" destOrd="0" presId="urn:microsoft.com/office/officeart/2018/5/layout/IconLeafLabelList"/>
    <dgm:cxn modelId="{112C5890-28CC-254E-A647-716FDEB95A66}" type="presParOf" srcId="{DAD441E4-4194-4B4B-8446-EB123EF69F09}" destId="{8A027A31-AACD-469F-8F31-7F5A54A32CF9}" srcOrd="2" destOrd="0" presId="urn:microsoft.com/office/officeart/2018/5/layout/IconLeafLabelList"/>
    <dgm:cxn modelId="{1E758057-F324-E747-A5B6-87AA5D3FFCA9}" type="presParOf" srcId="{DAD441E4-4194-4B4B-8446-EB123EF69F09}" destId="{C4ECF0ED-B9D7-4D90-8CE9-13DEB7976249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292C5B-E76E-4B11-98F8-B29F9C20025D}">
      <dsp:nvSpPr>
        <dsp:cNvPr id="0" name=""/>
        <dsp:cNvSpPr/>
      </dsp:nvSpPr>
      <dsp:spPr>
        <a:xfrm>
          <a:off x="0" y="13690"/>
          <a:ext cx="4888833" cy="89139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>
              <a:solidFill>
                <a:srgbClr val="002060"/>
              </a:solidFill>
              <a:latin typeface="Raleway" panose="020B0503030101060003" pitchFamily="34" charset="0"/>
            </a:rPr>
            <a:t>Cultivates Innovation</a:t>
          </a:r>
        </a:p>
      </dsp:txBody>
      <dsp:txXfrm>
        <a:off x="43514" y="57204"/>
        <a:ext cx="4801805" cy="804365"/>
      </dsp:txXfrm>
    </dsp:sp>
    <dsp:sp modelId="{DA18F75F-7C59-4F4E-9055-CA9FAC4CC15C}">
      <dsp:nvSpPr>
        <dsp:cNvPr id="0" name=""/>
        <dsp:cNvSpPr/>
      </dsp:nvSpPr>
      <dsp:spPr>
        <a:xfrm>
          <a:off x="0" y="971323"/>
          <a:ext cx="4888833" cy="891393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>
              <a:solidFill>
                <a:srgbClr val="002060"/>
              </a:solidFill>
              <a:latin typeface="Raleway" panose="020B0503030101060003" pitchFamily="34" charset="0"/>
            </a:rPr>
            <a:t>Inspires and Empowers Others</a:t>
          </a:r>
        </a:p>
      </dsp:txBody>
      <dsp:txXfrm>
        <a:off x="43514" y="1014837"/>
        <a:ext cx="4801805" cy="804365"/>
      </dsp:txXfrm>
    </dsp:sp>
    <dsp:sp modelId="{B06B4D52-C0B5-45DD-BB3E-9BD5632D981E}">
      <dsp:nvSpPr>
        <dsp:cNvPr id="0" name=""/>
        <dsp:cNvSpPr/>
      </dsp:nvSpPr>
      <dsp:spPr>
        <a:xfrm>
          <a:off x="0" y="1928957"/>
          <a:ext cx="4888833" cy="891393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>
              <a:solidFill>
                <a:srgbClr val="002060"/>
              </a:solidFill>
              <a:latin typeface="Raleway" panose="020B0503030101060003" pitchFamily="34" charset="0"/>
            </a:rPr>
            <a:t>Encourages Continuous Growth &amp; Development</a:t>
          </a:r>
        </a:p>
      </dsp:txBody>
      <dsp:txXfrm>
        <a:off x="43514" y="1972471"/>
        <a:ext cx="4801805" cy="804365"/>
      </dsp:txXfrm>
    </dsp:sp>
    <dsp:sp modelId="{444089B5-9B71-4025-BEE1-AE3B407AAF24}">
      <dsp:nvSpPr>
        <dsp:cNvPr id="0" name=""/>
        <dsp:cNvSpPr/>
      </dsp:nvSpPr>
      <dsp:spPr>
        <a:xfrm>
          <a:off x="0" y="2886591"/>
          <a:ext cx="4888833" cy="891393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>
              <a:solidFill>
                <a:srgbClr val="002060"/>
              </a:solidFill>
              <a:latin typeface="Raleway" panose="020B0503030101060003" pitchFamily="34" charset="0"/>
            </a:rPr>
            <a:t>Delivers Results	</a:t>
          </a:r>
        </a:p>
      </dsp:txBody>
      <dsp:txXfrm>
        <a:off x="43514" y="2930105"/>
        <a:ext cx="4801805" cy="804365"/>
      </dsp:txXfrm>
    </dsp:sp>
    <dsp:sp modelId="{9EDA5AEC-37CE-4689-A479-5947806B6317}">
      <dsp:nvSpPr>
        <dsp:cNvPr id="0" name=""/>
        <dsp:cNvSpPr/>
      </dsp:nvSpPr>
      <dsp:spPr>
        <a:xfrm>
          <a:off x="0" y="3844225"/>
          <a:ext cx="4888833" cy="891393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>
              <a:solidFill>
                <a:srgbClr val="002060"/>
              </a:solidFill>
              <a:latin typeface="Raleway" panose="020B0503030101060003" pitchFamily="34" charset="0"/>
            </a:rPr>
            <a:t>Fosters Trust &amp; Transparency</a:t>
          </a:r>
        </a:p>
      </dsp:txBody>
      <dsp:txXfrm>
        <a:off x="43514" y="3887739"/>
        <a:ext cx="4801805" cy="8043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9329C-B0B1-44E6-8E4A-15A60CDE909E}">
      <dsp:nvSpPr>
        <dsp:cNvPr id="0" name=""/>
        <dsp:cNvSpPr/>
      </dsp:nvSpPr>
      <dsp:spPr>
        <a:xfrm>
          <a:off x="709910" y="-22751"/>
          <a:ext cx="4190443" cy="4190443"/>
        </a:xfrm>
        <a:prstGeom prst="circularArrow">
          <a:avLst>
            <a:gd name="adj1" fmla="val 5544"/>
            <a:gd name="adj2" fmla="val 330680"/>
            <a:gd name="adj3" fmla="val 13834899"/>
            <a:gd name="adj4" fmla="val 17350176"/>
            <a:gd name="adj5" fmla="val 575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5B640E-BD02-406D-B1B6-69E1308C21A7}">
      <dsp:nvSpPr>
        <dsp:cNvPr id="0" name=""/>
        <dsp:cNvSpPr/>
      </dsp:nvSpPr>
      <dsp:spPr>
        <a:xfrm>
          <a:off x="1849086" y="770"/>
          <a:ext cx="1912092" cy="95604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Set clear expectations</a:t>
          </a:r>
        </a:p>
      </dsp:txBody>
      <dsp:txXfrm>
        <a:off x="1895756" y="47440"/>
        <a:ext cx="1818752" cy="862706"/>
      </dsp:txXfrm>
    </dsp:sp>
    <dsp:sp modelId="{81C13A0D-180F-4781-8586-90EBC6D0A772}">
      <dsp:nvSpPr>
        <dsp:cNvPr id="0" name=""/>
        <dsp:cNvSpPr/>
      </dsp:nvSpPr>
      <dsp:spPr>
        <a:xfrm>
          <a:off x="3548595" y="1235535"/>
          <a:ext cx="1912092" cy="95604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Ensure clear capability</a:t>
          </a:r>
        </a:p>
      </dsp:txBody>
      <dsp:txXfrm>
        <a:off x="3595265" y="1282205"/>
        <a:ext cx="1818752" cy="862706"/>
      </dsp:txXfrm>
    </dsp:sp>
    <dsp:sp modelId="{E1B4B33E-BA15-41FB-B87B-DD30DBC8D894}">
      <dsp:nvSpPr>
        <dsp:cNvPr id="0" name=""/>
        <dsp:cNvSpPr/>
      </dsp:nvSpPr>
      <dsp:spPr>
        <a:xfrm>
          <a:off x="2899440" y="3233428"/>
          <a:ext cx="1912092" cy="95604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Clearly measure progress </a:t>
          </a:r>
        </a:p>
      </dsp:txBody>
      <dsp:txXfrm>
        <a:off x="2946110" y="3280098"/>
        <a:ext cx="1818752" cy="862706"/>
      </dsp:txXfrm>
    </dsp:sp>
    <dsp:sp modelId="{6B8C4C63-F7E2-41C2-AD8D-DDDBD96BB2D1}">
      <dsp:nvSpPr>
        <dsp:cNvPr id="0" name=""/>
        <dsp:cNvSpPr/>
      </dsp:nvSpPr>
      <dsp:spPr>
        <a:xfrm>
          <a:off x="798732" y="3233428"/>
          <a:ext cx="1912092" cy="95604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Provide clear feedback</a:t>
          </a:r>
        </a:p>
      </dsp:txBody>
      <dsp:txXfrm>
        <a:off x="845402" y="3280098"/>
        <a:ext cx="1818752" cy="862706"/>
      </dsp:txXfrm>
    </dsp:sp>
    <dsp:sp modelId="{5182DB76-78D7-4557-8E95-0A90F489730C}">
      <dsp:nvSpPr>
        <dsp:cNvPr id="0" name=""/>
        <dsp:cNvSpPr/>
      </dsp:nvSpPr>
      <dsp:spPr>
        <a:xfrm>
          <a:off x="149577" y="1235535"/>
          <a:ext cx="1912092" cy="95604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Provide clear consequences</a:t>
          </a:r>
        </a:p>
      </dsp:txBody>
      <dsp:txXfrm>
        <a:off x="196247" y="1282205"/>
        <a:ext cx="1818752" cy="8627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EB1E2D-0F73-4861-BC46-30A7C971712C}">
      <dsp:nvSpPr>
        <dsp:cNvPr id="0" name=""/>
        <dsp:cNvSpPr/>
      </dsp:nvSpPr>
      <dsp:spPr>
        <a:xfrm>
          <a:off x="679050" y="310278"/>
          <a:ext cx="1887187" cy="18871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ED7054-EE54-4B7D-A3AD-F0150F39AFAD}">
      <dsp:nvSpPr>
        <dsp:cNvPr id="0" name=""/>
        <dsp:cNvSpPr/>
      </dsp:nvSpPr>
      <dsp:spPr>
        <a:xfrm>
          <a:off x="1081237" y="712465"/>
          <a:ext cx="1082812" cy="1082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68DA36-8EB5-4C3B-B5F2-A482037E2E04}">
      <dsp:nvSpPr>
        <dsp:cNvPr id="0" name=""/>
        <dsp:cNvSpPr/>
      </dsp:nvSpPr>
      <dsp:spPr>
        <a:xfrm>
          <a:off x="75768" y="2785278"/>
          <a:ext cx="3093750" cy="1255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800" kern="1200" cap="none" dirty="0">
              <a:solidFill>
                <a:srgbClr val="002060"/>
              </a:solidFill>
              <a:latin typeface="Raleway" pitchFamily="2" charset="77"/>
            </a:rPr>
            <a:t>Remain focused on results, not tasks</a:t>
          </a:r>
        </a:p>
      </dsp:txBody>
      <dsp:txXfrm>
        <a:off x="75768" y="2785278"/>
        <a:ext cx="3093750" cy="1255781"/>
      </dsp:txXfrm>
    </dsp:sp>
    <dsp:sp modelId="{CCA2D652-B6F3-4ED3-9E94-D4A52A789541}">
      <dsp:nvSpPr>
        <dsp:cNvPr id="0" name=""/>
        <dsp:cNvSpPr/>
      </dsp:nvSpPr>
      <dsp:spPr>
        <a:xfrm>
          <a:off x="4314206" y="310278"/>
          <a:ext cx="1887187" cy="18871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BCBF84-962E-48CD-8F13-63DDED023494}">
      <dsp:nvSpPr>
        <dsp:cNvPr id="0" name=""/>
        <dsp:cNvSpPr/>
      </dsp:nvSpPr>
      <dsp:spPr>
        <a:xfrm>
          <a:off x="4716393" y="712465"/>
          <a:ext cx="1082812" cy="1082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50D246-6C65-434D-ABCC-65447057156E}">
      <dsp:nvSpPr>
        <dsp:cNvPr id="0" name=""/>
        <dsp:cNvSpPr/>
      </dsp:nvSpPr>
      <dsp:spPr>
        <a:xfrm>
          <a:off x="3710925" y="2785278"/>
          <a:ext cx="3093750" cy="1255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800" kern="1200" cap="none">
              <a:solidFill>
                <a:srgbClr val="002060"/>
              </a:solidFill>
              <a:latin typeface="Raleway" pitchFamily="2" charset="77"/>
            </a:rPr>
            <a:t>Encourage leaders to model behaviors</a:t>
          </a:r>
        </a:p>
      </dsp:txBody>
      <dsp:txXfrm>
        <a:off x="3710925" y="2785278"/>
        <a:ext cx="3093750" cy="1255781"/>
      </dsp:txXfrm>
    </dsp:sp>
    <dsp:sp modelId="{626C4A32-C2A9-4756-A299-7A64C40FB431}">
      <dsp:nvSpPr>
        <dsp:cNvPr id="0" name=""/>
        <dsp:cNvSpPr/>
      </dsp:nvSpPr>
      <dsp:spPr>
        <a:xfrm>
          <a:off x="7949362" y="310278"/>
          <a:ext cx="1887187" cy="18871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40C86D-D017-4CD7-BE1C-AFED213F26CE}">
      <dsp:nvSpPr>
        <dsp:cNvPr id="0" name=""/>
        <dsp:cNvSpPr/>
      </dsp:nvSpPr>
      <dsp:spPr>
        <a:xfrm>
          <a:off x="8351550" y="712465"/>
          <a:ext cx="1082812" cy="10828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ECF0ED-B9D7-4D90-8CE9-13DEB7976249}">
      <dsp:nvSpPr>
        <dsp:cNvPr id="0" name=""/>
        <dsp:cNvSpPr/>
      </dsp:nvSpPr>
      <dsp:spPr>
        <a:xfrm>
          <a:off x="7346081" y="2785278"/>
          <a:ext cx="3093750" cy="1255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800" kern="1200" cap="none">
              <a:solidFill>
                <a:srgbClr val="002060"/>
              </a:solidFill>
              <a:latin typeface="Raleway" pitchFamily="2" charset="77"/>
            </a:rPr>
            <a:t>Rethink how performance is managed</a:t>
          </a:r>
        </a:p>
      </dsp:txBody>
      <dsp:txXfrm>
        <a:off x="7346081" y="2785278"/>
        <a:ext cx="3093750" cy="12557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58DF09-1620-5643-A5AB-75E80A5512F1}" type="datetimeFigureOut">
              <a:rPr lang="en-US" smtClean="0"/>
              <a:t>10/7/24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485312-58F0-6D49-80C7-48A8543BD2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904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35013" y="1173163"/>
            <a:ext cx="5632450" cy="3168650"/>
          </a:xfrm>
          <a:ln/>
        </p:spPr>
      </p:sp>
      <p:sp>
        <p:nvSpPr>
          <p:cNvPr id="59394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5939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57365">
              <a:defRPr sz="25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88815" indent="-303390" defTabSz="957365">
              <a:defRPr sz="25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213562" indent="-242713" defTabSz="957365">
              <a:defRPr sz="25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98985" indent="-242713" defTabSz="957365">
              <a:defRPr sz="25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184411" indent="-242713" defTabSz="957365">
              <a:defRPr sz="25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669835" indent="-242713" defTabSz="957365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3155259" indent="-242713" defTabSz="957365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640684" indent="-242713" defTabSz="957365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4126108" indent="-242713" defTabSz="957365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marL="0" marR="0" lvl="0" indent="0" algn="r" defTabSz="9573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3BF73C-1C5B-C741-B965-54D402B52991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rPr>
              <a:pPr marL="0" marR="0" lvl="0" indent="0" algn="r" defTabSz="9573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8545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485312-58F0-6D49-80C7-48A8543BD2F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0499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66126-4335-31D1-44EA-B6008E74A9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58666A-9362-1A7E-47B3-C7739F5263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3DF4A0-66BF-6C74-71B0-E2B371C7E5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652C1-A089-0C3A-1F05-8254B8CD6E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6259D-0612-448D-940B-425136E8DC31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5458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485312-58F0-6D49-80C7-48A8543BD2F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508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9270FB-98E8-ABD9-AB99-92584C6885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FA75EE-623C-D82D-175F-76750CE506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1BFD39-2AC4-7A00-CAB8-6297C20AAB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FE6319-7CA0-597A-E117-0F4668FBFD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6259D-0612-448D-940B-425136E8DC31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484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9270FB-98E8-ABD9-AB99-92584C6885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FA75EE-623C-D82D-175F-76750CE506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1BFD39-2AC4-7A00-CAB8-6297C20AAB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FE6319-7CA0-597A-E117-0F4668FBFD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6259D-0612-448D-940B-425136E8DC31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51276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32" indent="-171432">
              <a:buFont typeface="Arial"/>
              <a:buChar char="•"/>
            </a:pPr>
            <a:endParaRPr lang="en-US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8D6E64-0925-45CB-A8AF-6ABCFB637EE1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04891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8D6E64-0925-45CB-A8AF-6ABCFB637EE1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34420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527872-03D0-3748-8700-27B37C4ACE25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98722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308">
              <a:defRPr/>
            </a:pPr>
            <a:endParaRPr lang="en-US" altLang="en-US" baseline="0" dirty="0">
              <a:latin typeface="+mn-lt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527872-03D0-3748-8700-27B37C4ACE25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8502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485312-58F0-6D49-80C7-48A8543BD2F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6588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38225" y="160338"/>
            <a:ext cx="4946650" cy="27828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313157" y="2964478"/>
            <a:ext cx="6265175" cy="6350541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42660" indent="-242660">
              <a:spcBef>
                <a:spcPct val="0"/>
              </a:spcBef>
            </a:pPr>
            <a:endParaRPr lang="en-US" dirty="0">
              <a:cs typeface="Arial"/>
            </a:endParaRPr>
          </a:p>
        </p:txBody>
      </p:sp>
      <p:sp>
        <p:nvSpPr>
          <p:cNvPr id="5" name="Rectangle 7"/>
          <p:cNvSpPr txBox="1">
            <a:spLocks noGrp="1" noChangeArrowheads="1"/>
          </p:cNvSpPr>
          <p:nvPr/>
        </p:nvSpPr>
        <p:spPr bwMode="auto">
          <a:xfrm>
            <a:off x="3913270" y="8891269"/>
            <a:ext cx="3186030" cy="48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789" tIns="48894" rIns="97789" bIns="48894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0" marR="0" lvl="0" indent="0" algn="r" defTabSz="4570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7044D0-05B4-0B4D-925F-FF67A35DB78A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charset="0"/>
                <a:cs typeface="MS PGothic" charset="0"/>
              </a:rPr>
              <a:pPr marL="0" marR="0" lvl="0" indent="0" algn="r" defTabSz="4570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charset="0"/>
              <a:cs typeface="MS P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190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527872-03D0-3748-8700-27B37C4ACE25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12551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485312-58F0-6D49-80C7-48A8543BD2F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4467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6259D-0612-448D-940B-425136E8DC31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06623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485312-58F0-6D49-80C7-48A8543BD2F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6399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27872-03D0-3748-8700-27B37C4ACE25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047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46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3A3BC47-8C95-4497-99DC-BD2E8354D58D}"/>
              </a:ext>
            </a:extLst>
          </p:cNvPr>
          <p:cNvSpPr/>
          <p:nvPr userDrawn="1"/>
        </p:nvSpPr>
        <p:spPr>
          <a:xfrm>
            <a:off x="0" y="0"/>
            <a:ext cx="12192000" cy="126603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Oswald" panose="02000503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Raleway" panose="020B0503030101060003" pitchFamily="34" charset="0"/>
              </a:defRPr>
            </a:lvl1pPr>
            <a:lvl2pPr>
              <a:defRPr>
                <a:latin typeface="Raleway" panose="020B0503030101060003" pitchFamily="34" charset="0"/>
              </a:defRPr>
            </a:lvl2pPr>
            <a:lvl3pPr>
              <a:defRPr>
                <a:latin typeface="Raleway" panose="020B0503030101060003" pitchFamily="34" charset="0"/>
              </a:defRPr>
            </a:lvl3pPr>
            <a:lvl4pPr>
              <a:defRPr>
                <a:latin typeface="Raleway" panose="020B0503030101060003" pitchFamily="34" charset="0"/>
              </a:defRPr>
            </a:lvl4pPr>
            <a:lvl5pPr>
              <a:defRPr>
                <a:latin typeface="Raleway" panose="020B0503030101060003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079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949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38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1832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023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0ED1B-EE44-42F6-91A8-1E3E69A866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859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525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560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0416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4345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4" y="2180498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5228E8-29B4-4E96-BAF6-C5F678341A93}"/>
              </a:ext>
            </a:extLst>
          </p:cNvPr>
          <p:cNvSpPr/>
          <p:nvPr userDrawn="1"/>
        </p:nvSpPr>
        <p:spPr>
          <a:xfrm>
            <a:off x="0" y="0"/>
            <a:ext cx="12192000" cy="126603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59CFB298-88D2-5922-3E29-EB5D664C1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0936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668000" cy="808038"/>
          </a:xfrm>
          <a:prstGeom prst="rect">
            <a:avLst/>
          </a:prstGeom>
        </p:spPr>
        <p:txBody>
          <a:bodyPr lIns="91432" tIns="45716" rIns="91432" bIns="45716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05000"/>
            <a:ext cx="5080000" cy="3581400"/>
          </a:xfrm>
          <a:prstGeom prst="rect">
            <a:avLst/>
          </a:prstGeom>
        </p:spPr>
        <p:txBody>
          <a:bodyPr lIns="91432" tIns="45716" rIns="91432" bIns="45716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080000" cy="3581400"/>
          </a:xfrm>
          <a:prstGeom prst="rect">
            <a:avLst/>
          </a:prstGeom>
        </p:spPr>
        <p:txBody>
          <a:bodyPr lIns="91432" tIns="45716" rIns="91432" bIns="45716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8E24AF7-6822-AB6A-77CF-CC5824108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0652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4" y="2180498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>
          <a:xfrm>
            <a:off x="581194" y="6326023"/>
            <a:ext cx="28447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3"/>
            <a:ext cx="6917211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45893" y="6330619"/>
            <a:ext cx="1052511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811972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609600" y="2258789"/>
            <a:ext cx="10972800" cy="734785"/>
          </a:xfrm>
          <a:prstGeom prst="rect">
            <a:avLst/>
          </a:prstGeom>
          <a:ln>
            <a:noFill/>
          </a:ln>
        </p:spPr>
        <p:txBody>
          <a:bodyPr vert="horz"/>
          <a:lstStyle>
            <a:lvl1pPr>
              <a:defRPr sz="3000" spc="300" baseline="0">
                <a:solidFill>
                  <a:schemeClr val="tx2"/>
                </a:solidFill>
                <a:latin typeface="Tahoma"/>
                <a:cs typeface="Tahoma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0"/>
          </p:nvPr>
        </p:nvSpPr>
        <p:spPr>
          <a:xfrm>
            <a:off x="609600" y="3148014"/>
            <a:ext cx="10972800" cy="1604962"/>
          </a:xfrm>
          <a:prstGeom prst="rect">
            <a:avLst/>
          </a:prstGeom>
        </p:spPr>
        <p:txBody>
          <a:bodyPr vert="horz"/>
          <a:lstStyle>
            <a:lvl1pPr algn="ctr">
              <a:buNone/>
              <a:defRPr sz="2400" i="1" spc="300">
                <a:latin typeface="Tahoma"/>
                <a:cs typeface="Tahoma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328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ite Page_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lang="en-US" sz="1662"/>
          </a:p>
        </p:txBody>
      </p:sp>
    </p:spTree>
    <p:extLst>
      <p:ext uri="{BB962C8B-B14F-4D97-AF65-F5344CB8AC3E}">
        <p14:creationId xmlns:p14="http://schemas.microsoft.com/office/powerpoint/2010/main" val="7893390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609600" y="2258789"/>
            <a:ext cx="10972800" cy="734785"/>
          </a:xfrm>
          <a:prstGeom prst="rect">
            <a:avLst/>
          </a:prstGeom>
          <a:ln>
            <a:noFill/>
          </a:ln>
        </p:spPr>
        <p:txBody>
          <a:bodyPr vert="horz"/>
          <a:lstStyle>
            <a:lvl1pPr>
              <a:defRPr sz="3000" spc="300" baseline="0">
                <a:solidFill>
                  <a:schemeClr val="tx2"/>
                </a:solidFill>
                <a:latin typeface="Tahoma"/>
                <a:cs typeface="Tahoma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0"/>
          </p:nvPr>
        </p:nvSpPr>
        <p:spPr>
          <a:xfrm>
            <a:off x="609600" y="3148014"/>
            <a:ext cx="10972800" cy="1604962"/>
          </a:xfrm>
          <a:prstGeom prst="rect">
            <a:avLst/>
          </a:prstGeom>
        </p:spPr>
        <p:txBody>
          <a:bodyPr vert="horz"/>
          <a:lstStyle>
            <a:lvl1pPr algn="ctr">
              <a:buNone/>
              <a:defRPr sz="2400" i="1" spc="300">
                <a:latin typeface="Tahoma"/>
                <a:cs typeface="Tahoma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3341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134100" y="14288"/>
            <a:ext cx="5283200" cy="304800"/>
          </a:xfrm>
        </p:spPr>
        <p:txBody>
          <a:bodyPr/>
          <a:lstStyle>
            <a:lvl1pPr marL="0" indent="0" algn="r">
              <a:buNone/>
              <a:defRPr sz="1200">
                <a:solidFill>
                  <a:srgbClr val="AFA79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609600" y="533400"/>
            <a:ext cx="10972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ts val="4200"/>
              </a:lnSpc>
              <a:defRPr/>
            </a:lvl1pPr>
          </a:lstStyle>
          <a:p>
            <a:pPr lvl="0"/>
            <a:r>
              <a:rPr lang="en-US" dirty="0"/>
              <a:t>Click to Insert Title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828800"/>
            <a:ext cx="10972800" cy="4349750"/>
          </a:xfrm>
        </p:spPr>
        <p:txBody>
          <a:bodyPr/>
          <a:lstStyle/>
          <a:p>
            <a:pPr lvl="0"/>
            <a:r>
              <a:rPr lang="en-US" dirty="0"/>
              <a:t>Click to </a:t>
            </a:r>
            <a:r>
              <a:rPr lang="en-US" dirty="0" err="1"/>
              <a:t>to</a:t>
            </a:r>
            <a:r>
              <a:rPr lang="en-US" dirty="0"/>
              <a:t> insert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5303872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134100" y="14288"/>
            <a:ext cx="5283200" cy="304800"/>
          </a:xfrm>
        </p:spPr>
        <p:txBody>
          <a:bodyPr/>
          <a:lstStyle>
            <a:lvl1pPr marL="0" indent="0" algn="r">
              <a:buNone/>
              <a:defRPr sz="1200">
                <a:solidFill>
                  <a:srgbClr val="AFA79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609600" y="533400"/>
            <a:ext cx="10972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ts val="4200"/>
              </a:lnSpc>
              <a:defRPr/>
            </a:lvl1pPr>
          </a:lstStyle>
          <a:p>
            <a:pPr lvl="0"/>
            <a:r>
              <a:rPr lang="en-US" dirty="0"/>
              <a:t>Click to Insert Title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828800"/>
            <a:ext cx="10972800" cy="4349750"/>
          </a:xfrm>
        </p:spPr>
        <p:txBody>
          <a:bodyPr/>
          <a:lstStyle/>
          <a:p>
            <a:pPr lvl="0"/>
            <a:r>
              <a:rPr lang="en-US" dirty="0"/>
              <a:t>Click to </a:t>
            </a:r>
            <a:r>
              <a:rPr lang="en-US" dirty="0" err="1"/>
              <a:t>to</a:t>
            </a:r>
            <a:r>
              <a:rPr lang="en-US" dirty="0"/>
              <a:t> insert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32496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134100" y="14288"/>
            <a:ext cx="5283200" cy="304800"/>
          </a:xfrm>
        </p:spPr>
        <p:txBody>
          <a:bodyPr/>
          <a:lstStyle>
            <a:lvl1pPr marL="0" indent="0" algn="r">
              <a:buNone/>
              <a:defRPr sz="1200">
                <a:solidFill>
                  <a:srgbClr val="AFA79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609600" y="533400"/>
            <a:ext cx="10972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ts val="4200"/>
              </a:lnSpc>
              <a:defRPr/>
            </a:lvl1pPr>
          </a:lstStyle>
          <a:p>
            <a:pPr lvl="0"/>
            <a:r>
              <a:rPr lang="en-US" dirty="0"/>
              <a:t>Click to Insert Title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828800"/>
            <a:ext cx="10972800" cy="4349750"/>
          </a:xfrm>
        </p:spPr>
        <p:txBody>
          <a:bodyPr/>
          <a:lstStyle/>
          <a:p>
            <a:pPr lvl="0"/>
            <a:r>
              <a:rPr lang="en-US" dirty="0"/>
              <a:t>Click to </a:t>
            </a:r>
            <a:r>
              <a:rPr lang="en-US" dirty="0" err="1"/>
              <a:t>to</a:t>
            </a:r>
            <a:r>
              <a:rPr lang="en-US" dirty="0"/>
              <a:t> insert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7312743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134100" y="14288"/>
            <a:ext cx="5283200" cy="304800"/>
          </a:xfrm>
        </p:spPr>
        <p:txBody>
          <a:bodyPr/>
          <a:lstStyle>
            <a:lvl1pPr marL="0" indent="0" algn="r">
              <a:buNone/>
              <a:defRPr sz="1200">
                <a:solidFill>
                  <a:srgbClr val="AFA79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609600" y="533400"/>
            <a:ext cx="10972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ts val="4200"/>
              </a:lnSpc>
              <a:defRPr/>
            </a:lvl1pPr>
          </a:lstStyle>
          <a:p>
            <a:pPr lvl="0"/>
            <a:r>
              <a:rPr lang="en-US" dirty="0"/>
              <a:t>Click to Insert Title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828800"/>
            <a:ext cx="10972800" cy="4349750"/>
          </a:xfrm>
        </p:spPr>
        <p:txBody>
          <a:bodyPr/>
          <a:lstStyle/>
          <a:p>
            <a:pPr lvl="0"/>
            <a:r>
              <a:rPr lang="en-US" dirty="0"/>
              <a:t>Click to </a:t>
            </a:r>
            <a:r>
              <a:rPr lang="en-US" dirty="0" err="1"/>
              <a:t>to</a:t>
            </a:r>
            <a:r>
              <a:rPr lang="en-US" dirty="0"/>
              <a:t> insert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1604825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134100" y="14288"/>
            <a:ext cx="5283200" cy="304800"/>
          </a:xfrm>
        </p:spPr>
        <p:txBody>
          <a:bodyPr/>
          <a:lstStyle>
            <a:lvl1pPr marL="0" indent="0" algn="r">
              <a:buNone/>
              <a:defRPr sz="1200">
                <a:solidFill>
                  <a:srgbClr val="AFA79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609600" y="533400"/>
            <a:ext cx="10972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ts val="4200"/>
              </a:lnSpc>
              <a:defRPr/>
            </a:lvl1pPr>
          </a:lstStyle>
          <a:p>
            <a:pPr lvl="0"/>
            <a:r>
              <a:rPr lang="en-US" dirty="0"/>
              <a:t>Click to Insert Title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828800"/>
            <a:ext cx="10972800" cy="4349750"/>
          </a:xfrm>
        </p:spPr>
        <p:txBody>
          <a:bodyPr/>
          <a:lstStyle/>
          <a:p>
            <a:pPr lvl="0"/>
            <a:r>
              <a:rPr lang="en-US" dirty="0"/>
              <a:t>Click to </a:t>
            </a:r>
            <a:r>
              <a:rPr lang="en-US" dirty="0" err="1"/>
              <a:t>to</a:t>
            </a:r>
            <a:r>
              <a:rPr lang="en-US" dirty="0"/>
              <a:t> insert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9182884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134100" y="14288"/>
            <a:ext cx="5283200" cy="304800"/>
          </a:xfrm>
        </p:spPr>
        <p:txBody>
          <a:bodyPr/>
          <a:lstStyle>
            <a:lvl1pPr marL="0" indent="0" algn="r">
              <a:buNone/>
              <a:defRPr sz="1200">
                <a:solidFill>
                  <a:srgbClr val="AFA79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609600" y="533400"/>
            <a:ext cx="10972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ts val="4200"/>
              </a:lnSpc>
              <a:defRPr/>
            </a:lvl1pPr>
          </a:lstStyle>
          <a:p>
            <a:pPr lvl="0"/>
            <a:r>
              <a:rPr lang="en-US" dirty="0"/>
              <a:t>Click to Insert Title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828800"/>
            <a:ext cx="10972800" cy="4349750"/>
          </a:xfrm>
        </p:spPr>
        <p:txBody>
          <a:bodyPr/>
          <a:lstStyle/>
          <a:p>
            <a:pPr lvl="0"/>
            <a:r>
              <a:rPr lang="en-US" dirty="0"/>
              <a:t>Click to </a:t>
            </a:r>
            <a:r>
              <a:rPr lang="en-US" dirty="0" err="1"/>
              <a:t>to</a:t>
            </a:r>
            <a:r>
              <a:rPr lang="en-US" dirty="0"/>
              <a:t> insert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0214987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134100" y="14288"/>
            <a:ext cx="5283200" cy="304800"/>
          </a:xfrm>
        </p:spPr>
        <p:txBody>
          <a:bodyPr/>
          <a:lstStyle>
            <a:lvl1pPr marL="0" indent="0" algn="r">
              <a:buNone/>
              <a:defRPr sz="1200">
                <a:solidFill>
                  <a:srgbClr val="AFA79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609600" y="533400"/>
            <a:ext cx="10972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ts val="4200"/>
              </a:lnSpc>
              <a:defRPr/>
            </a:lvl1pPr>
          </a:lstStyle>
          <a:p>
            <a:pPr lvl="0"/>
            <a:r>
              <a:rPr lang="en-US" dirty="0"/>
              <a:t>Click to Insert Title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828800"/>
            <a:ext cx="10972800" cy="4349750"/>
          </a:xfrm>
        </p:spPr>
        <p:txBody>
          <a:bodyPr/>
          <a:lstStyle/>
          <a:p>
            <a:pPr lvl="0"/>
            <a:r>
              <a:rPr lang="en-US" dirty="0"/>
              <a:t>Click to </a:t>
            </a:r>
            <a:r>
              <a:rPr lang="en-US" dirty="0" err="1"/>
              <a:t>to</a:t>
            </a:r>
            <a:r>
              <a:rPr lang="en-US" dirty="0"/>
              <a:t> insert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930045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Raleway" pitchFamily="2" charset="0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367953E0-98BD-405C-9A54-69FF21A33907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289620" y="6398923"/>
            <a:ext cx="1612760" cy="322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83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WeUMR9Yp4xk?feature=oembed" TargetMode="Externa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Relationship Id="rId14" Type="http://schemas.openxmlformats.org/officeDocument/2006/relationships/image" Target="../media/image20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sv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0B75346-FB09-47A9-858D-1EEE9FF943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460789"/>
            <a:ext cx="12192000" cy="240991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519EE9-4C6C-4902-BEC9-08DB6E776AE3}"/>
              </a:ext>
            </a:extLst>
          </p:cNvPr>
          <p:cNvSpPr txBox="1"/>
          <p:nvPr/>
        </p:nvSpPr>
        <p:spPr>
          <a:xfrm>
            <a:off x="1" y="504385"/>
            <a:ext cx="52314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254061"/>
                </a:solidFill>
                <a:effectLst/>
                <a:uLnTx/>
                <a:uFillTx/>
                <a:latin typeface="Oswald" panose="02000503000000000000" pitchFamily="2" charset="0"/>
                <a:ea typeface="+mn-ea"/>
                <a:cs typeface="+mn-cs"/>
              </a:rPr>
              <a:t>Maximizing Employee Accountability &amp; Engagement</a:t>
            </a:r>
            <a:endParaRPr kumimoji="0" lang="en-US" sz="3600" b="0" i="1" u="none" strike="noStrike" kern="1200" cap="none" spc="0" normalizeH="0" baseline="0" noProof="0" dirty="0">
              <a:ln>
                <a:noFill/>
              </a:ln>
              <a:solidFill>
                <a:srgbClr val="254061"/>
              </a:solidFill>
              <a:effectLst/>
              <a:uLnTx/>
              <a:uFillTx/>
              <a:latin typeface="Raleway" pitchFamily="2" charset="77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254061"/>
              </a:solidFill>
              <a:effectLst/>
              <a:uLnTx/>
              <a:uFillTx/>
              <a:latin typeface="Oswald" panose="02000503000000000000" pitchFamily="2" charset="0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558D18-ACB6-42F3-AB1C-ADA5F2CBE8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763" y="5759278"/>
            <a:ext cx="3898172" cy="779634"/>
          </a:xfrm>
          <a:prstGeom prst="rect">
            <a:avLst/>
          </a:prstGeom>
        </p:spPr>
      </p:pic>
      <p:sp>
        <p:nvSpPr>
          <p:cNvPr id="4" name="AutoShape 2" descr="Mabrey Bank Logo - Personal Banking and Business Banking">
            <a:extLst>
              <a:ext uri="{FF2B5EF4-FFF2-40B4-BE49-F238E27FC236}">
                <a16:creationId xmlns:a16="http://schemas.microsoft.com/office/drawing/2014/main" id="{F444CF29-52AC-8595-A27B-C19ECB5A0FB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1020726" cy="102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2A858A-E817-9565-A19A-FBF396BB9E5D}"/>
              </a:ext>
            </a:extLst>
          </p:cNvPr>
          <p:cNvSpPr txBox="1"/>
          <p:nvPr/>
        </p:nvSpPr>
        <p:spPr>
          <a:xfrm>
            <a:off x="6862125" y="5481000"/>
            <a:ext cx="444011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swald" panose="02000503000000000000" pitchFamily="2" charset="0"/>
                <a:ea typeface="+mn-ea"/>
                <a:cs typeface="+mn-cs"/>
              </a:rPr>
              <a:t>October 2024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swald" panose="02000503000000000000" pitchFamily="2" charset="0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E7ACFE-A635-41FD-3C91-2BD3BC2A3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C0ED1B-EE44-42F6-91A8-1E3E69A8666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AADADF-AB2B-EEF1-6C8A-799C5238EDCD}"/>
              </a:ext>
            </a:extLst>
          </p:cNvPr>
          <p:cNvSpPr txBox="1"/>
          <p:nvPr/>
        </p:nvSpPr>
        <p:spPr>
          <a:xfrm>
            <a:off x="618793" y="4981214"/>
            <a:ext cx="444011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swald" panose="02000503000000000000" pitchFamily="2" charset="0"/>
                <a:ea typeface="+mn-ea"/>
                <a:cs typeface="+mn-cs"/>
              </a:rPr>
              <a:t>Bethany Denning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swald" panose="02000503000000000000" pitchFamily="2" charset="0"/>
              <a:ea typeface="+mn-ea"/>
              <a:cs typeface="+mn-cs"/>
            </a:endParaRPr>
          </a:p>
        </p:txBody>
      </p:sp>
      <p:pic>
        <p:nvPicPr>
          <p:cNvPr id="16" name="Picture 15" descr="One glowing star standing among other dim stars on green pastel color background">
            <a:extLst>
              <a:ext uri="{FF2B5EF4-FFF2-40B4-BE49-F238E27FC236}">
                <a16:creationId xmlns:a16="http://schemas.microsoft.com/office/drawing/2014/main" id="{1AB5C8B0-D684-19FD-C813-6B044244E8E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564"/>
          <a:stretch/>
        </p:blipFill>
        <p:spPr>
          <a:xfrm>
            <a:off x="5230448" y="-1"/>
            <a:ext cx="6961552" cy="446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383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D880886B-02ED-4317-9236-CB60C22CF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07CE57C-AA7F-B6B2-F100-DD2D4D412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163" y="4419600"/>
            <a:ext cx="11858625" cy="120396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kern="1200" dirty="0">
                <a:solidFill>
                  <a:srgbClr val="002060"/>
                </a:solidFill>
                <a:latin typeface="Raleway" pitchFamily="2" charset="77"/>
              </a:rPr>
              <a:t>Command &amp; Control vs Engage &amp; Collaborate</a:t>
            </a:r>
          </a:p>
        </p:txBody>
      </p:sp>
      <p:pic>
        <p:nvPicPr>
          <p:cNvPr id="17" name="Picture 16" descr="Yellow rubber duckies in a line on a white surface">
            <a:extLst>
              <a:ext uri="{FF2B5EF4-FFF2-40B4-BE49-F238E27FC236}">
                <a16:creationId xmlns:a16="http://schemas.microsoft.com/office/drawing/2014/main" id="{5917FC42-438B-87A2-B2A4-50EDEF777E3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08" r="590" b="1"/>
          <a:stretch/>
        </p:blipFill>
        <p:spPr>
          <a:xfrm>
            <a:off x="6" y="-11"/>
            <a:ext cx="6095994" cy="4194796"/>
          </a:xfrm>
          <a:custGeom>
            <a:avLst/>
            <a:gdLst/>
            <a:ahLst/>
            <a:cxnLst/>
            <a:rect l="l" t="t" r="r" b="b"/>
            <a:pathLst>
              <a:path w="6002835" h="4194796">
                <a:moveTo>
                  <a:pt x="0" y="0"/>
                </a:moveTo>
                <a:lnTo>
                  <a:pt x="5999418" y="0"/>
                </a:lnTo>
                <a:lnTo>
                  <a:pt x="5996190" y="32760"/>
                </a:lnTo>
                <a:cubicBezTo>
                  <a:pt x="5998706" y="293110"/>
                  <a:pt x="5983874" y="553460"/>
                  <a:pt x="5997116" y="813682"/>
                </a:cubicBezTo>
                <a:cubicBezTo>
                  <a:pt x="6007314" y="1015047"/>
                  <a:pt x="6000824" y="1216284"/>
                  <a:pt x="5997116" y="1417522"/>
                </a:cubicBezTo>
                <a:cubicBezTo>
                  <a:pt x="5989967" y="1803471"/>
                  <a:pt x="6000824" y="2188911"/>
                  <a:pt x="5996190" y="2574351"/>
                </a:cubicBezTo>
                <a:cubicBezTo>
                  <a:pt x="5994204" y="2745205"/>
                  <a:pt x="5996454" y="2915805"/>
                  <a:pt x="6000824" y="3086660"/>
                </a:cubicBezTo>
                <a:cubicBezTo>
                  <a:pt x="6007180" y="3330611"/>
                  <a:pt x="5997382" y="3574689"/>
                  <a:pt x="5986656" y="3818514"/>
                </a:cubicBezTo>
                <a:cubicBezTo>
                  <a:pt x="5983054" y="3885559"/>
                  <a:pt x="5982107" y="3952684"/>
                  <a:pt x="5983808" y="4019746"/>
                </a:cubicBezTo>
                <a:lnTo>
                  <a:pt x="5993788" y="4173418"/>
                </a:lnTo>
                <a:lnTo>
                  <a:pt x="5955106" y="4175101"/>
                </a:lnTo>
                <a:cubicBezTo>
                  <a:pt x="5890100" y="4175133"/>
                  <a:pt x="5825078" y="4173227"/>
                  <a:pt x="5760087" y="4171956"/>
                </a:cubicBezTo>
                <a:cubicBezTo>
                  <a:pt x="5521345" y="4167509"/>
                  <a:pt x="5282477" y="4171956"/>
                  <a:pt x="5044242" y="4149213"/>
                </a:cubicBezTo>
                <a:cubicBezTo>
                  <a:pt x="4979506" y="4143051"/>
                  <a:pt x="4914326" y="4139111"/>
                  <a:pt x="4849272" y="4139890"/>
                </a:cubicBezTo>
                <a:cubicBezTo>
                  <a:pt x="4784218" y="4140668"/>
                  <a:pt x="4719291" y="4146163"/>
                  <a:pt x="4655063" y="4158869"/>
                </a:cubicBezTo>
                <a:cubicBezTo>
                  <a:pt x="4447578" y="4199146"/>
                  <a:pt x="4239457" y="4201688"/>
                  <a:pt x="4029811" y="4185424"/>
                </a:cubicBezTo>
                <a:cubicBezTo>
                  <a:pt x="3943792" y="4178690"/>
                  <a:pt x="3857774" y="4167509"/>
                  <a:pt x="3771375" y="4169669"/>
                </a:cubicBezTo>
                <a:cubicBezTo>
                  <a:pt x="3623225" y="4173608"/>
                  <a:pt x="3474948" y="4165603"/>
                  <a:pt x="3326672" y="4167636"/>
                </a:cubicBezTo>
                <a:cubicBezTo>
                  <a:pt x="3322669" y="4168208"/>
                  <a:pt x="3318578" y="4167674"/>
                  <a:pt x="3314855" y="4166111"/>
                </a:cubicBezTo>
                <a:cubicBezTo>
                  <a:pt x="3278008" y="4140827"/>
                  <a:pt x="3237604" y="4150610"/>
                  <a:pt x="3199487" y="4157217"/>
                </a:cubicBezTo>
                <a:cubicBezTo>
                  <a:pt x="3072810" y="4179198"/>
                  <a:pt x="2946260" y="4189998"/>
                  <a:pt x="2817550" y="4172972"/>
                </a:cubicBezTo>
                <a:cubicBezTo>
                  <a:pt x="2694647" y="4155146"/>
                  <a:pt x="2569990" y="4152923"/>
                  <a:pt x="2446541" y="4166365"/>
                </a:cubicBezTo>
                <a:cubicBezTo>
                  <a:pt x="2276791" y="4186186"/>
                  <a:pt x="2107677" y="4181993"/>
                  <a:pt x="1938308" y="4166365"/>
                </a:cubicBezTo>
                <a:cubicBezTo>
                  <a:pt x="1869570" y="4160013"/>
                  <a:pt x="1799815" y="4149213"/>
                  <a:pt x="1731712" y="4165095"/>
                </a:cubicBezTo>
                <a:cubicBezTo>
                  <a:pt x="1647854" y="4184535"/>
                  <a:pt x="1564250" y="4178182"/>
                  <a:pt x="1480137" y="4173862"/>
                </a:cubicBezTo>
                <a:cubicBezTo>
                  <a:pt x="1373663" y="4168271"/>
                  <a:pt x="1267442" y="4152135"/>
                  <a:pt x="1160586" y="4164841"/>
                </a:cubicBezTo>
                <a:cubicBezTo>
                  <a:pt x="1111161" y="4170685"/>
                  <a:pt x="1062116" y="4179961"/>
                  <a:pt x="1012055" y="4177547"/>
                </a:cubicBezTo>
                <a:cubicBezTo>
                  <a:pt x="873562" y="4171194"/>
                  <a:pt x="735196" y="4163697"/>
                  <a:pt x="596449" y="4164841"/>
                </a:cubicBezTo>
                <a:cubicBezTo>
                  <a:pt x="538383" y="4165222"/>
                  <a:pt x="480699" y="4167128"/>
                  <a:pt x="422887" y="4171321"/>
                </a:cubicBezTo>
                <a:cubicBezTo>
                  <a:pt x="315015" y="4179198"/>
                  <a:pt x="207524" y="4168525"/>
                  <a:pt x="100033" y="4164714"/>
                </a:cubicBezTo>
                <a:lnTo>
                  <a:pt x="0" y="4169195"/>
                </a:lnTo>
                <a:close/>
              </a:path>
            </a:pathLst>
          </a:custGeom>
        </p:spPr>
      </p:pic>
      <p:pic>
        <p:nvPicPr>
          <p:cNvPr id="21" name="Picture 20" descr="Yellow rubber ducks">
            <a:extLst>
              <a:ext uri="{FF2B5EF4-FFF2-40B4-BE49-F238E27FC236}">
                <a16:creationId xmlns:a16="http://schemas.microsoft.com/office/drawing/2014/main" id="{353C66A5-8B8E-0C1F-8358-4F3A6D9046B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82" r="3" b="3"/>
          <a:stretch/>
        </p:blipFill>
        <p:spPr>
          <a:xfrm>
            <a:off x="6019800" y="12"/>
            <a:ext cx="6172195" cy="4186171"/>
          </a:xfrm>
          <a:custGeom>
            <a:avLst/>
            <a:gdLst/>
            <a:ahLst/>
            <a:cxnLst/>
            <a:rect l="l" t="t" r="r" b="b"/>
            <a:pathLst>
              <a:path w="6009490" h="4186171">
                <a:moveTo>
                  <a:pt x="9049" y="0"/>
                </a:moveTo>
                <a:lnTo>
                  <a:pt x="6009490" y="0"/>
                </a:lnTo>
                <a:lnTo>
                  <a:pt x="6009490" y="4168273"/>
                </a:lnTo>
                <a:lnTo>
                  <a:pt x="5803951" y="4172925"/>
                </a:lnTo>
                <a:cubicBezTo>
                  <a:pt x="5729787" y="4171950"/>
                  <a:pt x="5655658" y="4168322"/>
                  <a:pt x="5581704" y="4162045"/>
                </a:cubicBezTo>
                <a:cubicBezTo>
                  <a:pt x="5474340" y="4154041"/>
                  <a:pt x="5366086" y="4142987"/>
                  <a:pt x="5259485" y="4163316"/>
                </a:cubicBezTo>
                <a:cubicBezTo>
                  <a:pt x="5142465" y="4185805"/>
                  <a:pt x="5025571" y="4185932"/>
                  <a:pt x="4907534" y="4180215"/>
                </a:cubicBezTo>
                <a:cubicBezTo>
                  <a:pt x="4806650" y="4175387"/>
                  <a:pt x="4706147" y="4149975"/>
                  <a:pt x="4604501" y="4176784"/>
                </a:cubicBezTo>
                <a:cubicBezTo>
                  <a:pt x="4594387" y="4178258"/>
                  <a:pt x="4584082" y="4177826"/>
                  <a:pt x="4574133" y="4175514"/>
                </a:cubicBezTo>
                <a:cubicBezTo>
                  <a:pt x="4462958" y="4160140"/>
                  <a:pt x="4351020" y="4172718"/>
                  <a:pt x="4239463" y="4168398"/>
                </a:cubicBezTo>
                <a:cubicBezTo>
                  <a:pt x="4188005" y="4166365"/>
                  <a:pt x="4135530" y="4167509"/>
                  <a:pt x="4084706" y="4162045"/>
                </a:cubicBezTo>
                <a:cubicBezTo>
                  <a:pt x="3968067" y="4149594"/>
                  <a:pt x="3851682" y="4142987"/>
                  <a:pt x="3736314" y="4172337"/>
                </a:cubicBezTo>
                <a:cubicBezTo>
                  <a:pt x="3702643" y="4180253"/>
                  <a:pt x="3668235" y="4184509"/>
                  <a:pt x="3633650" y="4185043"/>
                </a:cubicBezTo>
                <a:cubicBezTo>
                  <a:pt x="3520696" y="4189109"/>
                  <a:pt x="3408122" y="4181358"/>
                  <a:pt x="3295549" y="4175005"/>
                </a:cubicBezTo>
                <a:cubicBezTo>
                  <a:pt x="3217408" y="4170558"/>
                  <a:pt x="3139394" y="4160902"/>
                  <a:pt x="3061127" y="4169034"/>
                </a:cubicBezTo>
                <a:cubicBezTo>
                  <a:pt x="3015640" y="4173735"/>
                  <a:pt x="2969772" y="4173735"/>
                  <a:pt x="2924285" y="4169034"/>
                </a:cubicBezTo>
                <a:cubicBezTo>
                  <a:pt x="2840452" y="4159212"/>
                  <a:pt x="2755870" y="4157382"/>
                  <a:pt x="2671694" y="4163570"/>
                </a:cubicBezTo>
                <a:cubicBezTo>
                  <a:pt x="2546033" y="4174370"/>
                  <a:pt x="2420500" y="4183391"/>
                  <a:pt x="2294459" y="4166238"/>
                </a:cubicBezTo>
                <a:cubicBezTo>
                  <a:pt x="2222976" y="4155006"/>
                  <a:pt x="2150298" y="4153685"/>
                  <a:pt x="2078460" y="4162300"/>
                </a:cubicBezTo>
                <a:cubicBezTo>
                  <a:pt x="1907313" y="4186314"/>
                  <a:pt x="1735785" y="4178563"/>
                  <a:pt x="1564257" y="4168653"/>
                </a:cubicBezTo>
                <a:cubicBezTo>
                  <a:pt x="1449650" y="4161918"/>
                  <a:pt x="1334536" y="4149594"/>
                  <a:pt x="1220183" y="4165857"/>
                </a:cubicBezTo>
                <a:cubicBezTo>
                  <a:pt x="1074321" y="4186186"/>
                  <a:pt x="928331" y="4179452"/>
                  <a:pt x="782087" y="4173481"/>
                </a:cubicBezTo>
                <a:cubicBezTo>
                  <a:pt x="674723" y="4169034"/>
                  <a:pt x="567232" y="4155565"/>
                  <a:pt x="459614" y="4172210"/>
                </a:cubicBezTo>
                <a:cubicBezTo>
                  <a:pt x="448535" y="4173722"/>
                  <a:pt x="437265" y="4172591"/>
                  <a:pt x="426706" y="4168907"/>
                </a:cubicBezTo>
                <a:cubicBezTo>
                  <a:pt x="385869" y="4155464"/>
                  <a:pt x="342085" y="4153660"/>
                  <a:pt x="300283" y="4163697"/>
                </a:cubicBezTo>
                <a:cubicBezTo>
                  <a:pt x="223159" y="4180596"/>
                  <a:pt x="146162" y="4187965"/>
                  <a:pt x="67640" y="4172591"/>
                </a:cubicBezTo>
                <a:lnTo>
                  <a:pt x="14015" y="4169393"/>
                </a:lnTo>
                <a:lnTo>
                  <a:pt x="28554" y="3856095"/>
                </a:lnTo>
                <a:cubicBezTo>
                  <a:pt x="30458" y="3735660"/>
                  <a:pt x="27412" y="3615306"/>
                  <a:pt x="15626" y="3495237"/>
                </a:cubicBezTo>
                <a:cubicBezTo>
                  <a:pt x="-847" y="3348740"/>
                  <a:pt x="-4304" y="3201174"/>
                  <a:pt x="5296" y="3054118"/>
                </a:cubicBezTo>
                <a:cubicBezTo>
                  <a:pt x="11786" y="2969961"/>
                  <a:pt x="18539" y="2885804"/>
                  <a:pt x="22776" y="2801522"/>
                </a:cubicBezTo>
                <a:cubicBezTo>
                  <a:pt x="28180" y="2681630"/>
                  <a:pt x="25173" y="2561524"/>
                  <a:pt x="13771" y="2442014"/>
                </a:cubicBezTo>
                <a:cubicBezTo>
                  <a:pt x="4237" y="2350879"/>
                  <a:pt x="3177" y="2259120"/>
                  <a:pt x="10593" y="2167807"/>
                </a:cubicBezTo>
                <a:cubicBezTo>
                  <a:pt x="25690" y="2012336"/>
                  <a:pt x="9931" y="1856863"/>
                  <a:pt x="5032" y="1701516"/>
                </a:cubicBezTo>
                <a:cubicBezTo>
                  <a:pt x="-3577" y="1415742"/>
                  <a:pt x="20393" y="1130095"/>
                  <a:pt x="9666" y="844320"/>
                </a:cubicBezTo>
                <a:cubicBezTo>
                  <a:pt x="3841" y="702958"/>
                  <a:pt x="16420" y="561723"/>
                  <a:pt x="9666" y="420361"/>
                </a:cubicBezTo>
                <a:cubicBezTo>
                  <a:pt x="4105" y="319805"/>
                  <a:pt x="397" y="219250"/>
                  <a:pt x="4105" y="118568"/>
                </a:cubicBezTo>
                <a:cubicBezTo>
                  <a:pt x="5164" y="91109"/>
                  <a:pt x="5826" y="63523"/>
                  <a:pt x="9534" y="36446"/>
                </a:cubicBezTo>
                <a:close/>
              </a:path>
            </a:pathLst>
          </a:custGeom>
        </p:spPr>
      </p:pic>
      <p:sp>
        <p:nvSpPr>
          <p:cNvPr id="28" name="sketch line">
            <a:extLst>
              <a:ext uri="{FF2B5EF4-FFF2-40B4-BE49-F238E27FC236}">
                <a16:creationId xmlns:a16="http://schemas.microsoft.com/office/drawing/2014/main" id="{28C31856-6ABF-41FD-B683-B06E5FFF92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5598439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BECD8E-CF6A-AD34-07CD-125FA9C59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 smtClean="0">
                <a:latin typeface="+mn-lt"/>
              </a:rPr>
              <a:pPr>
                <a:spcAft>
                  <a:spcPts val="600"/>
                </a:spcAft>
              </a:pPr>
              <a:t>2</a:t>
            </a:fld>
            <a:endParaRPr lang="en-US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3101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E24941-DF49-C80C-12EE-5090867F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53F17DF1-6D91-8C6A-951B-3893E7945056}"/>
              </a:ext>
            </a:extLst>
          </p:cNvPr>
          <p:cNvSpPr txBox="1">
            <a:spLocks/>
          </p:cNvSpPr>
          <p:nvPr/>
        </p:nvSpPr>
        <p:spPr>
          <a:xfrm>
            <a:off x="2378440" y="1783830"/>
            <a:ext cx="7724929" cy="30800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BB04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Accountability is taking ownership of 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results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 and working to improve future results.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Raleway" panose="020B0503030101060003" pitchFamily="34" charset="0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17E8F05-663A-206C-8D87-061F0D2817B5}"/>
              </a:ext>
            </a:extLst>
          </p:cNvPr>
          <p:cNvSpPr txBox="1">
            <a:spLocks/>
          </p:cNvSpPr>
          <p:nvPr/>
        </p:nvSpPr>
        <p:spPr>
          <a:xfrm>
            <a:off x="2378440" y="3931036"/>
            <a:ext cx="6183085" cy="114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BB04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Michael Timms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BB04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Author, Speaker and Consultant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61DA4A-E815-67DF-3479-C9A7064A7BE5}"/>
              </a:ext>
            </a:extLst>
          </p:cNvPr>
          <p:cNvSpPr txBox="1"/>
          <p:nvPr/>
        </p:nvSpPr>
        <p:spPr>
          <a:xfrm>
            <a:off x="1911263" y="1434395"/>
            <a:ext cx="65755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B40F84-F171-84F3-519F-D146035D7C6A}"/>
              </a:ext>
            </a:extLst>
          </p:cNvPr>
          <p:cNvSpPr/>
          <p:nvPr/>
        </p:nvSpPr>
        <p:spPr>
          <a:xfrm>
            <a:off x="1424065" y="914402"/>
            <a:ext cx="9593705" cy="5021705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B608FA-D1A2-F7A2-9E4A-39B4BEC2C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C0ED1B-EE44-42F6-91A8-1E3E69A8666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3688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nline Media 7" descr="What is Accountability?">
            <a:hlinkClick r:id="" action="ppaction://media"/>
            <a:extLst>
              <a:ext uri="{FF2B5EF4-FFF2-40B4-BE49-F238E27FC236}">
                <a16:creationId xmlns:a16="http://schemas.microsoft.com/office/drawing/2014/main" id="{9049942D-C61F-1813-80BF-9ADF80CBF59F}"/>
              </a:ext>
            </a:extLst>
          </p:cNvPr>
          <p:cNvPicPr>
            <a:picLocks noGrp="1" noRot="1" noChangeAspect="1"/>
          </p:cNvPicPr>
          <p:nvPr>
            <p:ph sz="half" idx="1"/>
            <a:videoFile r:link="rId1"/>
          </p:nvPr>
        </p:nvPicPr>
        <p:blipFill>
          <a:blip r:embed="rId4"/>
          <a:srcRect r="1" b="7250"/>
          <a:stretch/>
        </p:blipFill>
        <p:spPr>
          <a:xfrm>
            <a:off x="120650" y="68263"/>
            <a:ext cx="11950700" cy="6262687"/>
          </a:xfrm>
          <a:prstGeom prst="rect">
            <a:avLst/>
          </a:prstGeom>
          <a:noFill/>
        </p:spPr>
      </p:pic>
      <p:sp>
        <p:nvSpPr>
          <p:cNvPr id="4" name="Slide Number Placeholder 3" hidden="1">
            <a:extLst>
              <a:ext uri="{FF2B5EF4-FFF2-40B4-BE49-F238E27FC236}">
                <a16:creationId xmlns:a16="http://schemas.microsoft.com/office/drawing/2014/main" id="{8F2C5C95-34A9-12AE-7E46-0B7CC679E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74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5660A7-75EB-179D-068C-A9E3079CAB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F5363F13-327C-AFDE-951D-C208BEE2E061}"/>
              </a:ext>
            </a:extLst>
          </p:cNvPr>
          <p:cNvSpPr txBox="1">
            <a:spLocks/>
          </p:cNvSpPr>
          <p:nvPr/>
        </p:nvSpPr>
        <p:spPr>
          <a:xfrm>
            <a:off x="2378440" y="1783830"/>
            <a:ext cx="7724929" cy="30800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BB04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Leaders set the upper limit of accountability for their organization. No one will take accountability to a greater degree than their leader does.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Raleway" panose="020B0503030101060003" pitchFamily="34" charset="0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AC6857B-5E58-C73E-F265-EBAE89E253CD}"/>
              </a:ext>
            </a:extLst>
          </p:cNvPr>
          <p:cNvSpPr txBox="1">
            <a:spLocks/>
          </p:cNvSpPr>
          <p:nvPr/>
        </p:nvSpPr>
        <p:spPr>
          <a:xfrm>
            <a:off x="2378441" y="4658455"/>
            <a:ext cx="6183085" cy="114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FBB04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</a:schemeClr>
                </a:solidFill>
                <a:latin typeface="Raleway" panose="020B05030301010600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BB04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Michael Timms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BB04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Author, Speaker and Consultant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ED7CFA-600A-498A-2055-E1CE027199CD}"/>
              </a:ext>
            </a:extLst>
          </p:cNvPr>
          <p:cNvSpPr txBox="1"/>
          <p:nvPr/>
        </p:nvSpPr>
        <p:spPr>
          <a:xfrm>
            <a:off x="1911263" y="1434395"/>
            <a:ext cx="65755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0FAA88D-242C-A6F9-8481-A1AAFADDA90C}"/>
              </a:ext>
            </a:extLst>
          </p:cNvPr>
          <p:cNvSpPr/>
          <p:nvPr/>
        </p:nvSpPr>
        <p:spPr>
          <a:xfrm>
            <a:off x="1424065" y="914402"/>
            <a:ext cx="9593705" cy="5021705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8724729-3719-9B00-39F1-2309FCC1E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C0ED1B-EE44-42F6-91A8-1E3E69A8666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5416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5660A7-75EB-179D-068C-A9E3079CAB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9DDFA-305A-E92E-0B13-D14FEA7C2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Accountability Outcomes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DD72992-BCE0-BDAC-8ACB-3833CC5AA9D0}"/>
              </a:ext>
            </a:extLst>
          </p:cNvPr>
          <p:cNvGraphicFramePr>
            <a:graphicFrameLocks noGrp="1"/>
          </p:cNvGraphicFramePr>
          <p:nvPr/>
        </p:nvGraphicFramePr>
        <p:xfrm>
          <a:off x="637953" y="1395629"/>
          <a:ext cx="11121656" cy="47294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560828">
                  <a:extLst>
                    <a:ext uri="{9D8B030D-6E8A-4147-A177-3AD203B41FA5}">
                      <a16:colId xmlns:a16="http://schemas.microsoft.com/office/drawing/2014/main" val="449206468"/>
                    </a:ext>
                  </a:extLst>
                </a:gridCol>
                <a:gridCol w="5560828">
                  <a:extLst>
                    <a:ext uri="{9D8B030D-6E8A-4147-A177-3AD203B41FA5}">
                      <a16:colId xmlns:a16="http://schemas.microsoft.com/office/drawing/2014/main" val="1920175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Raleway" pitchFamily="2" charset="0"/>
                        </a:rPr>
                        <a:t>Culture of Low Accountability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Raleway" pitchFamily="2" charset="0"/>
                        </a:rPr>
                        <a:t>Culture of Accountability &amp; Excellence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3030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People who say, “That’s not my problem.”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Doing whatever it takes to achieve the desired results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739319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Offering excuses and abandoning problems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Suggesting solutions they intend to carry out themselves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741199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Finger pointing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Admitting mistakes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250282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Lack of trust and cooperation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Going out of their way to assist colleagues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591806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An “Us” vs “Them” mentality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Treating other departments like customers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977045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Managers who don’t address poor performance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Managers who provide reaffirming and improvement feedback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865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Defensiveness to feedback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Requesting feedback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917895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Constant firefighting 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Integrating lessons learned into SOPs to continually improve outcomes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1158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Missed deadlines and unachieved goals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Regularly reporting progress and mitigating obstacles to ensure goals are met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38088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Zero consequences for results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2060"/>
                          </a:solidFill>
                          <a:latin typeface="Raleway" pitchFamily="2" charset="0"/>
                        </a:rPr>
                        <a:t>Everyone feels the impact of success and failure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82631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A2819808-A213-E5E0-2A4D-816729939D6E}"/>
              </a:ext>
            </a:extLst>
          </p:cNvPr>
          <p:cNvSpPr txBox="1"/>
          <p:nvPr/>
        </p:nvSpPr>
        <p:spPr>
          <a:xfrm>
            <a:off x="398703" y="6147757"/>
            <a:ext cx="509947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Timms, Michael. “Three Steps to Develop Personal Accountability.” www.availleadership.com.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2F030F-65AF-218D-E32E-125EAE684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6783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AD vs C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1051793" y="1383388"/>
            <a:ext cx="5074490" cy="503865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26284" y="1383390"/>
            <a:ext cx="4598911" cy="503865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6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7120" y="1654794"/>
            <a:ext cx="4175091" cy="351732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08"/>
              </a:spcBef>
              <a:spcAft>
                <a:spcPts val="110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Century Gothic"/>
              </a:rPr>
              <a:t>Annual cycle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08"/>
              </a:spcBef>
              <a:spcAft>
                <a:spcPts val="110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Century Gothic"/>
              </a:rPr>
              <a:t>Backwards looking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08"/>
              </a:spcBef>
              <a:spcAft>
                <a:spcPts val="110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Century Gothic"/>
              </a:rPr>
              <a:t>One-way dialogue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08"/>
              </a:spcBef>
              <a:spcAft>
                <a:spcPts val="110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Century Gothic"/>
              </a:rPr>
              <a:t>Top down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08"/>
              </a:spcBef>
              <a:spcAft>
                <a:spcPts val="110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Century Gothic"/>
              </a:rPr>
              <a:t>Rigid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08"/>
              </a:spcBef>
              <a:spcAft>
                <a:spcPts val="110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Century Gothic"/>
              </a:rPr>
              <a:t>HR tool</a:t>
            </a:r>
          </a:p>
        </p:txBody>
      </p:sp>
      <p:cxnSp>
        <p:nvCxnSpPr>
          <p:cNvPr id="8" name="Straight Connector 7"/>
          <p:cNvCxnSpPr>
            <a:cxnSpLocks/>
          </p:cNvCxnSpPr>
          <p:nvPr/>
        </p:nvCxnSpPr>
        <p:spPr>
          <a:xfrm>
            <a:off x="6128262" y="1566496"/>
            <a:ext cx="0" cy="4478216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4">
            <a:extLst>
              <a:ext uri="{FF2B5EF4-FFF2-40B4-BE49-F238E27FC236}">
                <a16:creationId xmlns:a16="http://schemas.microsoft.com/office/drawing/2014/main" id="{33FB2DDC-DB0C-4F80-9524-D09B541DD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Traditional Approach to Performance Management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C6A5DB-9D7A-455C-8611-FE6E08D50B17}"/>
              </a:ext>
            </a:extLst>
          </p:cNvPr>
          <p:cNvSpPr txBox="1"/>
          <p:nvPr/>
        </p:nvSpPr>
        <p:spPr>
          <a:xfrm>
            <a:off x="1639343" y="6195429"/>
            <a:ext cx="4806461" cy="62523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Source:  Bersin by Deloitte performance management research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4EED96-0C3A-0AD1-9892-B79985C71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8502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AD vs C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55495" y="1344317"/>
            <a:ext cx="5121071" cy="5018181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88B24EA8-B77F-43F7-8EB1-C3A25982B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cs typeface="Century Gothic"/>
              </a:rPr>
              <a:t>Continuous Performance Management 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7CC01B-6BCC-402D-8815-D28AE9725DD9}"/>
              </a:ext>
            </a:extLst>
          </p:cNvPr>
          <p:cNvSpPr/>
          <p:nvPr/>
        </p:nvSpPr>
        <p:spPr>
          <a:xfrm>
            <a:off x="1317266" y="1344317"/>
            <a:ext cx="4530157" cy="501203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6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6BC6544-8022-4B8D-BE98-A15D7CA3BED2}"/>
              </a:ext>
            </a:extLst>
          </p:cNvPr>
          <p:cNvCxnSpPr>
            <a:cxnSpLocks/>
          </p:cNvCxnSpPr>
          <p:nvPr/>
        </p:nvCxnSpPr>
        <p:spPr>
          <a:xfrm>
            <a:off x="5818499" y="1623308"/>
            <a:ext cx="0" cy="4563791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438C6066-92A3-42F0-AB15-E72A8C9B4652}"/>
              </a:ext>
            </a:extLst>
          </p:cNvPr>
          <p:cNvSpPr txBox="1"/>
          <p:nvPr/>
        </p:nvSpPr>
        <p:spPr>
          <a:xfrm>
            <a:off x="1676421" y="1610983"/>
            <a:ext cx="3875582" cy="351732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08"/>
              </a:spcBef>
              <a:spcAft>
                <a:spcPts val="110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Century Gothic"/>
              </a:rPr>
              <a:t>Flexible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08"/>
              </a:spcBef>
              <a:spcAft>
                <a:spcPts val="110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Century Gothic"/>
              </a:rPr>
              <a:t>Continuous feedback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08"/>
              </a:spcBef>
              <a:spcAft>
                <a:spcPts val="110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Century Gothic"/>
              </a:rPr>
              <a:t>Development-focused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08"/>
              </a:spcBef>
              <a:spcAft>
                <a:spcPts val="110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Century Gothic"/>
              </a:rPr>
              <a:t>Two-way dialogue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08"/>
              </a:spcBef>
              <a:spcAft>
                <a:spcPts val="110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Century Gothic"/>
              </a:rPr>
              <a:t>Future focus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08"/>
              </a:spcBef>
              <a:spcAft>
                <a:spcPts val="110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Century Gothic"/>
              </a:rPr>
              <a:t>Business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E7EDBA-5D74-4174-9224-6CE204B4E1DF}"/>
              </a:ext>
            </a:extLst>
          </p:cNvPr>
          <p:cNvSpPr txBox="1"/>
          <p:nvPr/>
        </p:nvSpPr>
        <p:spPr>
          <a:xfrm>
            <a:off x="6299778" y="1464155"/>
            <a:ext cx="4175091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Effort for Continuous Performance Management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43FCC8-F6B0-4089-864E-A4415BEA7CB6}"/>
              </a:ext>
            </a:extLst>
          </p:cNvPr>
          <p:cNvSpPr txBox="1"/>
          <p:nvPr/>
        </p:nvSpPr>
        <p:spPr>
          <a:xfrm>
            <a:off x="6201417" y="6123291"/>
            <a:ext cx="4806461" cy="62523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Source:  Bersin by Deloitte performance management research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6D803D-D400-4F36-95DC-7FA12DCE9753}"/>
              </a:ext>
            </a:extLst>
          </p:cNvPr>
          <p:cNvSpPr/>
          <p:nvPr/>
        </p:nvSpPr>
        <p:spPr>
          <a:xfrm>
            <a:off x="5977445" y="1370933"/>
            <a:ext cx="4627495" cy="739552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Effort for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Performance Development Approach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72350AA-7394-7986-A584-B752E01BD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0716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AEC5801-31D5-C983-169F-AC64DDC11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txBody>
          <a:bodyPr/>
          <a:lstStyle/>
          <a:p>
            <a:r>
              <a:rPr lang="en-US" dirty="0"/>
              <a:t>Continuous Performance Management Guiding Principles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06530A4-BFAF-6515-F900-47C0802BEF2A}"/>
              </a:ext>
            </a:extLst>
          </p:cNvPr>
          <p:cNvSpPr/>
          <p:nvPr/>
        </p:nvSpPr>
        <p:spPr>
          <a:xfrm>
            <a:off x="7759809" y="1467387"/>
            <a:ext cx="2008080" cy="1661518"/>
          </a:xfrm>
          <a:prstGeom prst="rect">
            <a:avLst/>
          </a:prstGeom>
          <a:solidFill>
            <a:schemeClr val="bg1"/>
          </a:solidFill>
          <a:ln w="38100">
            <a:solidFill>
              <a:srgbClr val="254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Graphic 17" descr="Cheers with solid fill">
            <a:extLst>
              <a:ext uri="{FF2B5EF4-FFF2-40B4-BE49-F238E27FC236}">
                <a16:creationId xmlns:a16="http://schemas.microsoft.com/office/drawing/2014/main" id="{33EE2D41-93CE-5BFE-BAD2-2CC7A2DBC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94616" y="1604756"/>
            <a:ext cx="1254855" cy="1254855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E5AD8565-955F-DB27-B662-CF8AFF479A5F}"/>
              </a:ext>
            </a:extLst>
          </p:cNvPr>
          <p:cNvSpPr/>
          <p:nvPr/>
        </p:nvSpPr>
        <p:spPr>
          <a:xfrm>
            <a:off x="2546079" y="1467387"/>
            <a:ext cx="1956259" cy="1661518"/>
          </a:xfrm>
          <a:prstGeom prst="rect">
            <a:avLst/>
          </a:prstGeom>
          <a:solidFill>
            <a:schemeClr val="bg1"/>
          </a:solidFill>
          <a:ln w="38100">
            <a:solidFill>
              <a:srgbClr val="254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D7EEAFB-929B-F7E6-04C4-27E52BA3AB64}"/>
              </a:ext>
            </a:extLst>
          </p:cNvPr>
          <p:cNvGrpSpPr/>
          <p:nvPr/>
        </p:nvGrpSpPr>
        <p:grpSpPr>
          <a:xfrm>
            <a:off x="2884179" y="1562871"/>
            <a:ext cx="1291582" cy="1283318"/>
            <a:chOff x="914268" y="2417892"/>
            <a:chExt cx="1956271" cy="1977547"/>
          </a:xfrm>
        </p:grpSpPr>
        <p:pic>
          <p:nvPicPr>
            <p:cNvPr id="24" name="Graphic 23" descr="Target with solid fill">
              <a:extLst>
                <a:ext uri="{FF2B5EF4-FFF2-40B4-BE49-F238E27FC236}">
                  <a16:creationId xmlns:a16="http://schemas.microsoft.com/office/drawing/2014/main" id="{90C034D2-28F5-0F42-BAC0-FF9EA43406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438802" y="2965409"/>
              <a:ext cx="914400" cy="914400"/>
            </a:xfrm>
            <a:prstGeom prst="rect">
              <a:avLst/>
            </a:prstGeom>
          </p:spPr>
        </p:pic>
        <p:pic>
          <p:nvPicPr>
            <p:cNvPr id="25" name="Graphic 24" descr="Target with solid fill">
              <a:extLst>
                <a:ext uri="{FF2B5EF4-FFF2-40B4-BE49-F238E27FC236}">
                  <a16:creationId xmlns:a16="http://schemas.microsoft.com/office/drawing/2014/main" id="{50DC261A-1796-A5F0-1414-9B2924D5D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356748" y="3165714"/>
              <a:ext cx="513791" cy="513791"/>
            </a:xfrm>
            <a:prstGeom prst="rect">
              <a:avLst/>
            </a:prstGeom>
          </p:spPr>
        </p:pic>
        <p:pic>
          <p:nvPicPr>
            <p:cNvPr id="26" name="Graphic 25" descr="Target with solid fill">
              <a:extLst>
                <a:ext uri="{FF2B5EF4-FFF2-40B4-BE49-F238E27FC236}">
                  <a16:creationId xmlns:a16="http://schemas.microsoft.com/office/drawing/2014/main" id="{69703163-3D15-A2C3-1FFA-B8AD271F1F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14268" y="3165714"/>
              <a:ext cx="513791" cy="513791"/>
            </a:xfrm>
            <a:prstGeom prst="rect">
              <a:avLst/>
            </a:prstGeom>
          </p:spPr>
        </p:pic>
        <p:pic>
          <p:nvPicPr>
            <p:cNvPr id="27" name="Graphic 26" descr="Target with solid fill">
              <a:extLst>
                <a:ext uri="{FF2B5EF4-FFF2-40B4-BE49-F238E27FC236}">
                  <a16:creationId xmlns:a16="http://schemas.microsoft.com/office/drawing/2014/main" id="{6D322600-A13A-8314-496A-4F08355DEB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637282" y="3881648"/>
              <a:ext cx="513791" cy="513791"/>
            </a:xfrm>
            <a:prstGeom prst="rect">
              <a:avLst/>
            </a:prstGeom>
          </p:spPr>
        </p:pic>
        <p:pic>
          <p:nvPicPr>
            <p:cNvPr id="28" name="Graphic 27" descr="Target with solid fill">
              <a:extLst>
                <a:ext uri="{FF2B5EF4-FFF2-40B4-BE49-F238E27FC236}">
                  <a16:creationId xmlns:a16="http://schemas.microsoft.com/office/drawing/2014/main" id="{4F3D28C4-0B1D-CFA7-566A-84DE446F730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640822" y="2417892"/>
              <a:ext cx="513791" cy="513791"/>
            </a:xfrm>
            <a:prstGeom prst="rect">
              <a:avLst/>
            </a:prstGeom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9D8CB350-79CC-EE2E-D3E6-A835577E9F2A}"/>
              </a:ext>
            </a:extLst>
          </p:cNvPr>
          <p:cNvSpPr/>
          <p:nvPr/>
        </p:nvSpPr>
        <p:spPr>
          <a:xfrm>
            <a:off x="2547446" y="4016885"/>
            <a:ext cx="1987907" cy="1661518"/>
          </a:xfrm>
          <a:prstGeom prst="rect">
            <a:avLst/>
          </a:prstGeom>
          <a:solidFill>
            <a:schemeClr val="bg1"/>
          </a:solidFill>
          <a:ln w="38100">
            <a:solidFill>
              <a:srgbClr val="254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Graphic 15" descr="Boardroom with solid fill">
            <a:extLst>
              <a:ext uri="{FF2B5EF4-FFF2-40B4-BE49-F238E27FC236}">
                <a16:creationId xmlns:a16="http://schemas.microsoft.com/office/drawing/2014/main" id="{A61400EC-16F0-97E1-93B2-6816AACBAE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671902" y="3916466"/>
            <a:ext cx="1727105" cy="1727105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4F2FB325-5EDF-03B2-0E75-EF93BA813094}"/>
              </a:ext>
            </a:extLst>
          </p:cNvPr>
          <p:cNvSpPr/>
          <p:nvPr/>
        </p:nvSpPr>
        <p:spPr>
          <a:xfrm>
            <a:off x="7744068" y="2946410"/>
            <a:ext cx="2057400" cy="93418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Shared Accountability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46C77BC-265E-FB5E-1503-32B6EF9587FB}"/>
              </a:ext>
            </a:extLst>
          </p:cNvPr>
          <p:cNvSpPr/>
          <p:nvPr/>
        </p:nvSpPr>
        <p:spPr>
          <a:xfrm>
            <a:off x="2533016" y="2932961"/>
            <a:ext cx="2002337" cy="93418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Goal Alignment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B91F732-54BD-DA52-EF9B-687DE2613195}"/>
              </a:ext>
            </a:extLst>
          </p:cNvPr>
          <p:cNvSpPr/>
          <p:nvPr/>
        </p:nvSpPr>
        <p:spPr>
          <a:xfrm>
            <a:off x="2528809" y="5457014"/>
            <a:ext cx="2034731" cy="93418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Regular Performance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Discussions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E4383D4-6F33-80C1-8D48-F574700DC09F}"/>
              </a:ext>
            </a:extLst>
          </p:cNvPr>
          <p:cNvSpPr/>
          <p:nvPr/>
        </p:nvSpPr>
        <p:spPr>
          <a:xfrm>
            <a:off x="5111065" y="4004743"/>
            <a:ext cx="2002337" cy="1594667"/>
          </a:xfrm>
          <a:prstGeom prst="rect">
            <a:avLst/>
          </a:prstGeom>
          <a:solidFill>
            <a:schemeClr val="bg1"/>
          </a:solidFill>
          <a:ln w="38100">
            <a:solidFill>
              <a:srgbClr val="254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E8F60FD-AB5B-B917-C36A-447E9AEEB3C3}"/>
              </a:ext>
            </a:extLst>
          </p:cNvPr>
          <p:cNvSpPr/>
          <p:nvPr/>
        </p:nvSpPr>
        <p:spPr>
          <a:xfrm>
            <a:off x="7764380" y="4004742"/>
            <a:ext cx="2025921" cy="1594668"/>
          </a:xfrm>
          <a:prstGeom prst="rect">
            <a:avLst/>
          </a:prstGeom>
          <a:solidFill>
            <a:schemeClr val="bg1"/>
          </a:solidFill>
          <a:ln w="38100">
            <a:solidFill>
              <a:srgbClr val="254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23D73B0-7BD4-DC38-1570-A0350FE202BF}"/>
              </a:ext>
            </a:extLst>
          </p:cNvPr>
          <p:cNvSpPr/>
          <p:nvPr/>
        </p:nvSpPr>
        <p:spPr>
          <a:xfrm>
            <a:off x="5098002" y="5403466"/>
            <a:ext cx="2049501" cy="93418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Coaching &amp; Feedback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1F5FD21-1436-C76C-B056-14A9C1C76E68}"/>
              </a:ext>
            </a:extLst>
          </p:cNvPr>
          <p:cNvSpPr/>
          <p:nvPr/>
        </p:nvSpPr>
        <p:spPr>
          <a:xfrm>
            <a:off x="7745742" y="5420885"/>
            <a:ext cx="2073640" cy="93418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Development Focused</a:t>
            </a:r>
          </a:p>
        </p:txBody>
      </p:sp>
      <p:pic>
        <p:nvPicPr>
          <p:cNvPr id="49" name="Graphic 48" descr="Chat with solid fill">
            <a:extLst>
              <a:ext uri="{FF2B5EF4-FFF2-40B4-BE49-F238E27FC236}">
                <a16:creationId xmlns:a16="http://schemas.microsoft.com/office/drawing/2014/main" id="{A5EE8A72-29B3-DA24-F5ED-BDBB8675B37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428939" y="4079226"/>
            <a:ext cx="1411640" cy="1411640"/>
          </a:xfrm>
          <a:prstGeom prst="rect">
            <a:avLst/>
          </a:prstGeom>
        </p:spPr>
      </p:pic>
      <p:pic>
        <p:nvPicPr>
          <p:cNvPr id="51" name="Graphic 50" descr="Head with gears with solid fill">
            <a:extLst>
              <a:ext uri="{FF2B5EF4-FFF2-40B4-BE49-F238E27FC236}">
                <a16:creationId xmlns:a16="http://schemas.microsoft.com/office/drawing/2014/main" id="{F345D635-AB83-F99B-A3B2-948879FC40B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190961" y="4154919"/>
            <a:ext cx="1157695" cy="1157695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0718C18A-F47B-876D-A7C1-F2D357EAE227}"/>
              </a:ext>
            </a:extLst>
          </p:cNvPr>
          <p:cNvSpPr/>
          <p:nvPr/>
        </p:nvSpPr>
        <p:spPr>
          <a:xfrm>
            <a:off x="5129905" y="1457393"/>
            <a:ext cx="1956259" cy="1661518"/>
          </a:xfrm>
          <a:prstGeom prst="rect">
            <a:avLst/>
          </a:prstGeom>
          <a:solidFill>
            <a:schemeClr val="bg1"/>
          </a:solidFill>
          <a:ln w="38100">
            <a:solidFill>
              <a:srgbClr val="254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8F61241E-DC34-6447-756A-A9EC219836E3}"/>
              </a:ext>
            </a:extLst>
          </p:cNvPr>
          <p:cNvSpPr/>
          <p:nvPr/>
        </p:nvSpPr>
        <p:spPr>
          <a:xfrm>
            <a:off x="5116842" y="2922967"/>
            <a:ext cx="2002337" cy="93418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Clear Expectations</a:t>
            </a:r>
          </a:p>
        </p:txBody>
      </p:sp>
      <p:pic>
        <p:nvPicPr>
          <p:cNvPr id="61" name="Graphic 60" descr="Bullseye with solid fill">
            <a:extLst>
              <a:ext uri="{FF2B5EF4-FFF2-40B4-BE49-F238E27FC236}">
                <a16:creationId xmlns:a16="http://schemas.microsoft.com/office/drawing/2014/main" id="{D38AE050-8EAE-4E13-9642-0824F682427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546506" y="1604756"/>
            <a:ext cx="1177349" cy="1177349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09B8ECA-5541-CD01-559E-278C10272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5958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A9ED10F-A115-4425-8560-659FBB9C2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 Alignment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053FDF0-DE32-DD89-0A2F-93033B52BA55}"/>
              </a:ext>
            </a:extLst>
          </p:cNvPr>
          <p:cNvGrpSpPr/>
          <p:nvPr/>
        </p:nvGrpSpPr>
        <p:grpSpPr>
          <a:xfrm>
            <a:off x="2201733" y="1512056"/>
            <a:ext cx="7780467" cy="4444172"/>
            <a:chOff x="1805076" y="1354890"/>
            <a:chExt cx="7780467" cy="4444172"/>
          </a:xfrm>
        </p:grpSpPr>
        <p:pic>
          <p:nvPicPr>
            <p:cNvPr id="79" name="Graphic 78" descr="Group with solid fill">
              <a:extLst>
                <a:ext uri="{FF2B5EF4-FFF2-40B4-BE49-F238E27FC236}">
                  <a16:creationId xmlns:a16="http://schemas.microsoft.com/office/drawing/2014/main" id="{7A73D449-9A27-4A73-8788-7C267568A6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6164972" y="3570929"/>
              <a:ext cx="565628" cy="552907"/>
            </a:xfrm>
            <a:prstGeom prst="rect">
              <a:avLst/>
            </a:prstGeom>
          </p:spPr>
        </p:pic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2DCEF719-F1D2-40EE-BAE0-39BBFC51D8AF}"/>
                </a:ext>
              </a:extLst>
            </p:cNvPr>
            <p:cNvCxnSpPr>
              <a:cxnSpLocks/>
            </p:cNvCxnSpPr>
            <p:nvPr/>
          </p:nvCxnSpPr>
          <p:spPr>
            <a:xfrm>
              <a:off x="2582896" y="3054096"/>
              <a:ext cx="3258715" cy="10931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E5D803DB-C437-43A7-A97C-B981E1E29DF1}"/>
                </a:ext>
              </a:extLst>
            </p:cNvPr>
            <p:cNvCxnSpPr>
              <a:cxnSpLocks/>
            </p:cNvCxnSpPr>
            <p:nvPr/>
          </p:nvCxnSpPr>
          <p:spPr>
            <a:xfrm>
              <a:off x="5842563" y="3056676"/>
              <a:ext cx="0" cy="396404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id="{F6CFF908-B705-46FE-BC90-255E2FF874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08497" y="2622885"/>
              <a:ext cx="832" cy="830192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7238463A-0EE9-47A1-95D5-5AABA7915EB6}"/>
                </a:ext>
              </a:extLst>
            </p:cNvPr>
            <p:cNvCxnSpPr>
              <a:cxnSpLocks/>
              <a:endCxn id="216" idx="0"/>
            </p:cNvCxnSpPr>
            <p:nvPr/>
          </p:nvCxnSpPr>
          <p:spPr>
            <a:xfrm>
              <a:off x="2582895" y="3056675"/>
              <a:ext cx="0" cy="396404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70B5DE8A-94BC-4923-B0FE-91B37C637C0E}"/>
                </a:ext>
              </a:extLst>
            </p:cNvPr>
            <p:cNvGrpSpPr/>
            <p:nvPr/>
          </p:nvGrpSpPr>
          <p:grpSpPr>
            <a:xfrm>
              <a:off x="1805076" y="3453079"/>
              <a:ext cx="1574105" cy="2337740"/>
              <a:chOff x="281075" y="3453079"/>
              <a:chExt cx="1574105" cy="2337740"/>
            </a:xfrm>
          </p:grpSpPr>
          <p:sp>
            <p:nvSpPr>
              <p:cNvPr id="235" name="Oval 234">
                <a:extLst>
                  <a:ext uri="{FF2B5EF4-FFF2-40B4-BE49-F238E27FC236}">
                    <a16:creationId xmlns:a16="http://schemas.microsoft.com/office/drawing/2014/main" id="{D94AC411-0E2F-46AA-9A41-598591247597}"/>
                  </a:ext>
                </a:extLst>
              </p:cNvPr>
              <p:cNvSpPr/>
              <p:nvPr/>
            </p:nvSpPr>
            <p:spPr>
              <a:xfrm>
                <a:off x="921491" y="5442138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36" name="Graphic 235" descr="Woman with solid fill">
                <a:extLst>
                  <a:ext uri="{FF2B5EF4-FFF2-40B4-BE49-F238E27FC236}">
                    <a16:creationId xmlns:a16="http://schemas.microsoft.com/office/drawing/2014/main" id="{3C4C0044-3BD7-4BD5-8452-D14B360DF1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921796" y="5498715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31" name="Oval 230">
                <a:extLst>
                  <a:ext uri="{FF2B5EF4-FFF2-40B4-BE49-F238E27FC236}">
                    <a16:creationId xmlns:a16="http://schemas.microsoft.com/office/drawing/2014/main" id="{9FDE42FD-BCBE-4149-84D9-DCB9AAD93C86}"/>
                  </a:ext>
                </a:extLst>
              </p:cNvPr>
              <p:cNvSpPr/>
              <p:nvPr/>
            </p:nvSpPr>
            <p:spPr>
              <a:xfrm>
                <a:off x="282402" y="5443119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32" name="Graphic 231" descr="Man with solid fill">
                <a:extLst>
                  <a:ext uri="{FF2B5EF4-FFF2-40B4-BE49-F238E27FC236}">
                    <a16:creationId xmlns:a16="http://schemas.microsoft.com/office/drawing/2014/main" id="{E54F6312-2A5F-4CF9-9FA9-C30C581697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281075" y="5499076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29" name="Oval 228">
                <a:extLst>
                  <a:ext uri="{FF2B5EF4-FFF2-40B4-BE49-F238E27FC236}">
                    <a16:creationId xmlns:a16="http://schemas.microsoft.com/office/drawing/2014/main" id="{2A91E090-505E-403D-B1D9-3F03D971C38D}"/>
                  </a:ext>
                </a:extLst>
              </p:cNvPr>
              <p:cNvSpPr/>
              <p:nvPr/>
            </p:nvSpPr>
            <p:spPr>
              <a:xfrm>
                <a:off x="758142" y="5099466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30" name="Graphic 229" descr="Woman with solid fill">
                <a:extLst>
                  <a:ext uri="{FF2B5EF4-FFF2-40B4-BE49-F238E27FC236}">
                    <a16:creationId xmlns:a16="http://schemas.microsoft.com/office/drawing/2014/main" id="{BD9155C7-68BB-458E-AF3A-C132151AB9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60159" y="5156043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27" name="Oval 226">
                <a:extLst>
                  <a:ext uri="{FF2B5EF4-FFF2-40B4-BE49-F238E27FC236}">
                    <a16:creationId xmlns:a16="http://schemas.microsoft.com/office/drawing/2014/main" id="{E52745C1-7AFC-442D-9B73-7D47966FD97B}"/>
                  </a:ext>
                </a:extLst>
              </p:cNvPr>
              <p:cNvSpPr/>
              <p:nvPr/>
            </p:nvSpPr>
            <p:spPr>
              <a:xfrm>
                <a:off x="446609" y="5098812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28" name="Graphic 227" descr="Man with solid fill">
                <a:extLst>
                  <a:ext uri="{FF2B5EF4-FFF2-40B4-BE49-F238E27FC236}">
                    <a16:creationId xmlns:a16="http://schemas.microsoft.com/office/drawing/2014/main" id="{522D128D-D610-41FA-87C7-0428C95D4E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448706" y="5154769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25" name="Oval 224">
                <a:extLst>
                  <a:ext uri="{FF2B5EF4-FFF2-40B4-BE49-F238E27FC236}">
                    <a16:creationId xmlns:a16="http://schemas.microsoft.com/office/drawing/2014/main" id="{DB4BCC90-B3C4-44DF-9573-85EC9C8A8E44}"/>
                  </a:ext>
                </a:extLst>
              </p:cNvPr>
              <p:cNvSpPr/>
              <p:nvPr/>
            </p:nvSpPr>
            <p:spPr>
              <a:xfrm>
                <a:off x="1590628" y="5445144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26" name="Graphic 225" descr="Woman with solid fill">
                <a:extLst>
                  <a:ext uri="{FF2B5EF4-FFF2-40B4-BE49-F238E27FC236}">
                    <a16:creationId xmlns:a16="http://schemas.microsoft.com/office/drawing/2014/main" id="{7EFCC5B6-2AA6-4607-953A-3146CCB535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589221" y="5501721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23" name="Oval 222">
                <a:extLst>
                  <a:ext uri="{FF2B5EF4-FFF2-40B4-BE49-F238E27FC236}">
                    <a16:creationId xmlns:a16="http://schemas.microsoft.com/office/drawing/2014/main" id="{88991B4F-9EBB-42E6-BEFC-998EF10C7E31}"/>
                  </a:ext>
                </a:extLst>
              </p:cNvPr>
              <p:cNvSpPr/>
              <p:nvPr/>
            </p:nvSpPr>
            <p:spPr>
              <a:xfrm>
                <a:off x="1257068" y="5443121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24" name="Graphic 223" descr="Man with solid fill">
                <a:extLst>
                  <a:ext uri="{FF2B5EF4-FFF2-40B4-BE49-F238E27FC236}">
                    <a16:creationId xmlns:a16="http://schemas.microsoft.com/office/drawing/2014/main" id="{E87A1EE2-2B53-4AA4-B0BA-78E4B3C4CD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1259165" y="5499078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21" name="Oval 220">
                <a:extLst>
                  <a:ext uri="{FF2B5EF4-FFF2-40B4-BE49-F238E27FC236}">
                    <a16:creationId xmlns:a16="http://schemas.microsoft.com/office/drawing/2014/main" id="{6F076987-E0C4-459D-9279-06177B91FA34}"/>
                  </a:ext>
                </a:extLst>
              </p:cNvPr>
              <p:cNvSpPr/>
              <p:nvPr/>
            </p:nvSpPr>
            <p:spPr>
              <a:xfrm>
                <a:off x="1419523" y="5099469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22" name="Graphic 221" descr="Woman with solid fill">
                <a:extLst>
                  <a:ext uri="{FF2B5EF4-FFF2-40B4-BE49-F238E27FC236}">
                    <a16:creationId xmlns:a16="http://schemas.microsoft.com/office/drawing/2014/main" id="{0D848ADD-F6BD-4713-B165-0C498BBD41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421540" y="5156046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19" name="Oval 218">
                <a:extLst>
                  <a:ext uri="{FF2B5EF4-FFF2-40B4-BE49-F238E27FC236}">
                    <a16:creationId xmlns:a16="http://schemas.microsoft.com/office/drawing/2014/main" id="{8413830F-2805-4A5B-9D1C-B708D67EBB7E}"/>
                  </a:ext>
                </a:extLst>
              </p:cNvPr>
              <p:cNvSpPr/>
              <p:nvPr/>
            </p:nvSpPr>
            <p:spPr>
              <a:xfrm>
                <a:off x="1092931" y="5091236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20" name="Graphic 219" descr="Man with solid fill">
                <a:extLst>
                  <a:ext uri="{FF2B5EF4-FFF2-40B4-BE49-F238E27FC236}">
                    <a16:creationId xmlns:a16="http://schemas.microsoft.com/office/drawing/2014/main" id="{74723A87-A4EC-401D-8E58-E23C9FFD92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1093316" y="5147193"/>
                <a:ext cx="264552" cy="230450"/>
              </a:xfrm>
              <a:prstGeom prst="rect">
                <a:avLst/>
              </a:prstGeom>
            </p:spPr>
          </p:pic>
          <p:cxnSp>
            <p:nvCxnSpPr>
              <p:cNvPr id="205" name="Straight Connector 204">
                <a:extLst>
                  <a:ext uri="{FF2B5EF4-FFF2-40B4-BE49-F238E27FC236}">
                    <a16:creationId xmlns:a16="http://schemas.microsoft.com/office/drawing/2014/main" id="{B890BAA4-7B85-4B70-B513-0919DD7D1B6C}"/>
                  </a:ext>
                </a:extLst>
              </p:cNvPr>
              <p:cNvCxnSpPr>
                <a:cxnSpLocks/>
                <a:endCxn id="219" idx="0"/>
              </p:cNvCxnSpPr>
              <p:nvPr/>
            </p:nvCxnSpPr>
            <p:spPr>
              <a:xfrm>
                <a:off x="1225207" y="4607697"/>
                <a:ext cx="0" cy="483539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6" name="Straight Connector 205">
                <a:extLst>
                  <a:ext uri="{FF2B5EF4-FFF2-40B4-BE49-F238E27FC236}">
                    <a16:creationId xmlns:a16="http://schemas.microsoft.com/office/drawing/2014/main" id="{5E9347BF-33CA-4001-87C6-630BD13C62D7}"/>
                  </a:ext>
                </a:extLst>
              </p:cNvPr>
              <p:cNvCxnSpPr>
                <a:cxnSpLocks/>
                <a:endCxn id="223" idx="0"/>
              </p:cNvCxnSpPr>
              <p:nvPr/>
            </p:nvCxnSpPr>
            <p:spPr>
              <a:xfrm>
                <a:off x="1379147" y="4607323"/>
                <a:ext cx="10197" cy="835798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7" name="Straight Connector 206">
                <a:extLst>
                  <a:ext uri="{FF2B5EF4-FFF2-40B4-BE49-F238E27FC236}">
                    <a16:creationId xmlns:a16="http://schemas.microsoft.com/office/drawing/2014/main" id="{5BB13D03-6009-4152-A51F-43880C6FEAC9}"/>
                  </a:ext>
                </a:extLst>
              </p:cNvPr>
              <p:cNvCxnSpPr>
                <a:cxnSpLocks/>
                <a:endCxn id="227" idx="0"/>
              </p:cNvCxnSpPr>
              <p:nvPr/>
            </p:nvCxnSpPr>
            <p:spPr>
              <a:xfrm>
                <a:off x="577133" y="4603311"/>
                <a:ext cx="1752" cy="495501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8" name="Straight Connector 207">
                <a:extLst>
                  <a:ext uri="{FF2B5EF4-FFF2-40B4-BE49-F238E27FC236}">
                    <a16:creationId xmlns:a16="http://schemas.microsoft.com/office/drawing/2014/main" id="{AD0E8981-1BD6-4920-B7BF-4B7F9F627605}"/>
                  </a:ext>
                </a:extLst>
              </p:cNvPr>
              <p:cNvCxnSpPr>
                <a:cxnSpLocks/>
                <a:endCxn id="254" idx="0"/>
              </p:cNvCxnSpPr>
              <p:nvPr/>
            </p:nvCxnSpPr>
            <p:spPr>
              <a:xfrm>
                <a:off x="730896" y="4607698"/>
                <a:ext cx="2190" cy="827848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9" name="Straight Connector 208">
                <a:extLst>
                  <a:ext uri="{FF2B5EF4-FFF2-40B4-BE49-F238E27FC236}">
                    <a16:creationId xmlns:a16="http://schemas.microsoft.com/office/drawing/2014/main" id="{C73D99C4-E297-4D34-8331-6FFD9B2CA58B}"/>
                  </a:ext>
                </a:extLst>
              </p:cNvPr>
              <p:cNvCxnSpPr>
                <a:cxnSpLocks/>
                <a:endCxn id="231" idx="0"/>
              </p:cNvCxnSpPr>
              <p:nvPr/>
            </p:nvCxnSpPr>
            <p:spPr>
              <a:xfrm>
                <a:off x="408874" y="4605347"/>
                <a:ext cx="5804" cy="837772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0" name="Straight Connector 209">
                <a:extLst>
                  <a:ext uri="{FF2B5EF4-FFF2-40B4-BE49-F238E27FC236}">
                    <a16:creationId xmlns:a16="http://schemas.microsoft.com/office/drawing/2014/main" id="{E2BF2A9E-3050-474B-A588-44C275F5CA62}"/>
                  </a:ext>
                </a:extLst>
              </p:cNvPr>
              <p:cNvCxnSpPr>
                <a:cxnSpLocks/>
                <a:stCxn id="216" idx="4"/>
                <a:endCxn id="235" idx="0"/>
              </p:cNvCxnSpPr>
              <p:nvPr/>
            </p:nvCxnSpPr>
            <p:spPr>
              <a:xfrm flipH="1">
                <a:off x="1053767" y="4282440"/>
                <a:ext cx="5128" cy="1159698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1" name="Straight Connector 210">
                <a:extLst>
                  <a:ext uri="{FF2B5EF4-FFF2-40B4-BE49-F238E27FC236}">
                    <a16:creationId xmlns:a16="http://schemas.microsoft.com/office/drawing/2014/main" id="{7ADB2C73-B407-45D9-883C-112571559D35}"/>
                  </a:ext>
                </a:extLst>
              </p:cNvPr>
              <p:cNvCxnSpPr>
                <a:cxnSpLocks/>
                <a:endCxn id="229" idx="0"/>
              </p:cNvCxnSpPr>
              <p:nvPr/>
            </p:nvCxnSpPr>
            <p:spPr>
              <a:xfrm>
                <a:off x="889318" y="4607697"/>
                <a:ext cx="1100" cy="491769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2" name="Straight Connector 211">
                <a:extLst>
                  <a:ext uri="{FF2B5EF4-FFF2-40B4-BE49-F238E27FC236}">
                    <a16:creationId xmlns:a16="http://schemas.microsoft.com/office/drawing/2014/main" id="{63A28686-08C4-409E-AAC1-5BF8B3085E07}"/>
                  </a:ext>
                </a:extLst>
              </p:cNvPr>
              <p:cNvCxnSpPr>
                <a:cxnSpLocks/>
                <a:endCxn id="225" idx="0"/>
              </p:cNvCxnSpPr>
              <p:nvPr/>
            </p:nvCxnSpPr>
            <p:spPr>
              <a:xfrm>
                <a:off x="1719168" y="4607697"/>
                <a:ext cx="3736" cy="837447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3" name="Straight Connector 212">
                <a:extLst>
                  <a:ext uri="{FF2B5EF4-FFF2-40B4-BE49-F238E27FC236}">
                    <a16:creationId xmlns:a16="http://schemas.microsoft.com/office/drawing/2014/main" id="{32868019-3BE0-473D-B48F-F69D25868F39}"/>
                  </a:ext>
                </a:extLst>
              </p:cNvPr>
              <p:cNvCxnSpPr>
                <a:cxnSpLocks/>
                <a:endCxn id="221" idx="0"/>
              </p:cNvCxnSpPr>
              <p:nvPr/>
            </p:nvCxnSpPr>
            <p:spPr>
              <a:xfrm>
                <a:off x="1550574" y="4606747"/>
                <a:ext cx="1225" cy="492722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4" name="Straight Connector 213">
                <a:extLst>
                  <a:ext uri="{FF2B5EF4-FFF2-40B4-BE49-F238E27FC236}">
                    <a16:creationId xmlns:a16="http://schemas.microsoft.com/office/drawing/2014/main" id="{6B8DA2BC-D22C-4DDE-900A-1E1BD0A6FA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6052" y="4603311"/>
                <a:ext cx="1315580" cy="1806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16" name="Oval 215">
                <a:extLst>
                  <a:ext uri="{FF2B5EF4-FFF2-40B4-BE49-F238E27FC236}">
                    <a16:creationId xmlns:a16="http://schemas.microsoft.com/office/drawing/2014/main" id="{1C5A45C7-D9DC-4715-BED5-75AA635EB8B8}"/>
                  </a:ext>
                </a:extLst>
              </p:cNvPr>
              <p:cNvSpPr/>
              <p:nvPr/>
            </p:nvSpPr>
            <p:spPr>
              <a:xfrm>
                <a:off x="634674" y="3453079"/>
                <a:ext cx="848442" cy="829361"/>
              </a:xfrm>
              <a:prstGeom prst="ellipse">
                <a:avLst/>
              </a:prstGeom>
              <a:solidFill>
                <a:srgbClr val="EF4136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217" name="Straight Connector 216">
                <a:extLst>
                  <a:ext uri="{FF2B5EF4-FFF2-40B4-BE49-F238E27FC236}">
                    <a16:creationId xmlns:a16="http://schemas.microsoft.com/office/drawing/2014/main" id="{91E33B72-6711-4A38-90DF-31FF3B6D12BC}"/>
                  </a:ext>
                </a:extLst>
              </p:cNvPr>
              <p:cNvCxnSpPr>
                <a:stCxn id="216" idx="4"/>
                <a:endCxn id="216" idx="4"/>
              </p:cNvCxnSpPr>
              <p:nvPr/>
            </p:nvCxnSpPr>
            <p:spPr>
              <a:xfrm>
                <a:off x="1058895" y="4282440"/>
                <a:ext cx="0" cy="0"/>
              </a:xfrm>
              <a:prstGeom prst="line">
                <a:avLst/>
              </a:prstGeom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pic>
            <p:nvPicPr>
              <p:cNvPr id="218" name="Graphic 217" descr="City with solid fill">
                <a:extLst>
                  <a:ext uri="{FF2B5EF4-FFF2-40B4-BE49-F238E27FC236}">
                    <a16:creationId xmlns:a16="http://schemas.microsoft.com/office/drawing/2014/main" id="{39F1471B-589A-4A30-8910-E34611E99E9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rcRect l="35985" t="53733" r="36598" b="15693"/>
              <a:stretch/>
            </p:blipFill>
            <p:spPr>
              <a:xfrm>
                <a:off x="863565" y="3655774"/>
                <a:ext cx="381770" cy="425723"/>
              </a:xfrm>
              <a:prstGeom prst="rect">
                <a:avLst/>
              </a:prstGeom>
            </p:spPr>
          </p:pic>
          <p:sp>
            <p:nvSpPr>
              <p:cNvPr id="254" name="Oval 253">
                <a:extLst>
                  <a:ext uri="{FF2B5EF4-FFF2-40B4-BE49-F238E27FC236}">
                    <a16:creationId xmlns:a16="http://schemas.microsoft.com/office/drawing/2014/main" id="{AA595DC8-AC6A-4188-9A53-CEF737B3F54A}"/>
                  </a:ext>
                </a:extLst>
              </p:cNvPr>
              <p:cNvSpPr/>
              <p:nvPr/>
            </p:nvSpPr>
            <p:spPr>
              <a:xfrm>
                <a:off x="600810" y="5435546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55" name="Graphic 254" descr="Woman with solid fill">
                <a:extLst>
                  <a:ext uri="{FF2B5EF4-FFF2-40B4-BE49-F238E27FC236}">
                    <a16:creationId xmlns:a16="http://schemas.microsoft.com/office/drawing/2014/main" id="{C86C1B22-D911-421B-A143-9E716CFB38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597691" y="5492123"/>
                <a:ext cx="264552" cy="230450"/>
              </a:xfrm>
              <a:prstGeom prst="rect">
                <a:avLst/>
              </a:prstGeom>
            </p:spPr>
          </p:pic>
        </p:grpSp>
        <p:sp>
          <p:nvSpPr>
            <p:cNvPr id="259" name="Freeform: Shape 258">
              <a:extLst>
                <a:ext uri="{FF2B5EF4-FFF2-40B4-BE49-F238E27FC236}">
                  <a16:creationId xmlns:a16="http://schemas.microsoft.com/office/drawing/2014/main" id="{84841B1A-66F9-4658-B3A6-1669620E525D}"/>
                </a:ext>
              </a:extLst>
            </p:cNvPr>
            <p:cNvSpPr/>
            <p:nvPr/>
          </p:nvSpPr>
          <p:spPr>
            <a:xfrm>
              <a:off x="7117420" y="1763313"/>
              <a:ext cx="2054908" cy="1016997"/>
            </a:xfrm>
            <a:custGeom>
              <a:avLst/>
              <a:gdLst>
                <a:gd name="connsiteX0" fmla="*/ 0 w 2792548"/>
                <a:gd name="connsiteY0" fmla="*/ 169503 h 1016997"/>
                <a:gd name="connsiteX1" fmla="*/ 169503 w 2792548"/>
                <a:gd name="connsiteY1" fmla="*/ 0 h 1016997"/>
                <a:gd name="connsiteX2" fmla="*/ 2623045 w 2792548"/>
                <a:gd name="connsiteY2" fmla="*/ 0 h 1016997"/>
                <a:gd name="connsiteX3" fmla="*/ 2792548 w 2792548"/>
                <a:gd name="connsiteY3" fmla="*/ 169503 h 1016997"/>
                <a:gd name="connsiteX4" fmla="*/ 2792548 w 2792548"/>
                <a:gd name="connsiteY4" fmla="*/ 847494 h 1016997"/>
                <a:gd name="connsiteX5" fmla="*/ 2623045 w 2792548"/>
                <a:gd name="connsiteY5" fmla="*/ 1016997 h 1016997"/>
                <a:gd name="connsiteX6" fmla="*/ 169503 w 2792548"/>
                <a:gd name="connsiteY6" fmla="*/ 1016997 h 1016997"/>
                <a:gd name="connsiteX7" fmla="*/ 0 w 2792548"/>
                <a:gd name="connsiteY7" fmla="*/ 847494 h 1016997"/>
                <a:gd name="connsiteX8" fmla="*/ 0 w 2792548"/>
                <a:gd name="connsiteY8" fmla="*/ 169503 h 101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92548" h="1016997">
                  <a:moveTo>
                    <a:pt x="0" y="169503"/>
                  </a:moveTo>
                  <a:cubicBezTo>
                    <a:pt x="0" y="75889"/>
                    <a:pt x="75889" y="0"/>
                    <a:pt x="169503" y="0"/>
                  </a:cubicBezTo>
                  <a:lnTo>
                    <a:pt x="2623045" y="0"/>
                  </a:lnTo>
                  <a:cubicBezTo>
                    <a:pt x="2716659" y="0"/>
                    <a:pt x="2792548" y="75889"/>
                    <a:pt x="2792548" y="169503"/>
                  </a:cubicBezTo>
                  <a:lnTo>
                    <a:pt x="2792548" y="847494"/>
                  </a:lnTo>
                  <a:cubicBezTo>
                    <a:pt x="2792548" y="941108"/>
                    <a:pt x="2716659" y="1016997"/>
                    <a:pt x="2623045" y="1016997"/>
                  </a:cubicBezTo>
                  <a:lnTo>
                    <a:pt x="169503" y="1016997"/>
                  </a:lnTo>
                  <a:cubicBezTo>
                    <a:pt x="75889" y="1016997"/>
                    <a:pt x="0" y="941108"/>
                    <a:pt x="0" y="847494"/>
                  </a:cubicBezTo>
                  <a:lnTo>
                    <a:pt x="0" y="169503"/>
                  </a:lnTo>
                  <a:close/>
                </a:path>
              </a:pathLst>
            </a:custGeom>
            <a:ln>
              <a:noFill/>
            </a:ln>
          </p:spPr>
          <p:style>
            <a:lnRef idx="1">
              <a:schemeClr val="accent1">
                <a:shade val="5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086" tIns="141086" rIns="141086" bIns="141086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>
                      <a:lumMod val="75000"/>
                    </a:srgbClr>
                  </a:solidFill>
                  <a:effectLst/>
                  <a:uLnTx/>
                  <a:uFillTx/>
                  <a:latin typeface="Raleway" panose="020B0503030101060003" pitchFamily="34" charset="0"/>
                  <a:ea typeface="+mn-ea"/>
                  <a:cs typeface="+mn-cs"/>
                </a:rPr>
                <a:t>Company Goals</a:t>
              </a:r>
            </a:p>
          </p:txBody>
        </p:sp>
        <p:sp>
          <p:nvSpPr>
            <p:cNvPr id="260" name="Freeform: Shape 259">
              <a:extLst>
                <a:ext uri="{FF2B5EF4-FFF2-40B4-BE49-F238E27FC236}">
                  <a16:creationId xmlns:a16="http://schemas.microsoft.com/office/drawing/2014/main" id="{7AE3E40A-F834-4211-8D93-5788DFBB7B65}"/>
                </a:ext>
              </a:extLst>
            </p:cNvPr>
            <p:cNvSpPr/>
            <p:nvPr/>
          </p:nvSpPr>
          <p:spPr>
            <a:xfrm>
              <a:off x="6792995" y="3338423"/>
              <a:ext cx="2792548" cy="1016997"/>
            </a:xfrm>
            <a:custGeom>
              <a:avLst/>
              <a:gdLst>
                <a:gd name="connsiteX0" fmla="*/ 0 w 2792548"/>
                <a:gd name="connsiteY0" fmla="*/ 169503 h 1016997"/>
                <a:gd name="connsiteX1" fmla="*/ 169503 w 2792548"/>
                <a:gd name="connsiteY1" fmla="*/ 0 h 1016997"/>
                <a:gd name="connsiteX2" fmla="*/ 2623045 w 2792548"/>
                <a:gd name="connsiteY2" fmla="*/ 0 h 1016997"/>
                <a:gd name="connsiteX3" fmla="*/ 2792548 w 2792548"/>
                <a:gd name="connsiteY3" fmla="*/ 169503 h 1016997"/>
                <a:gd name="connsiteX4" fmla="*/ 2792548 w 2792548"/>
                <a:gd name="connsiteY4" fmla="*/ 847494 h 1016997"/>
                <a:gd name="connsiteX5" fmla="*/ 2623045 w 2792548"/>
                <a:gd name="connsiteY5" fmla="*/ 1016997 h 1016997"/>
                <a:gd name="connsiteX6" fmla="*/ 169503 w 2792548"/>
                <a:gd name="connsiteY6" fmla="*/ 1016997 h 1016997"/>
                <a:gd name="connsiteX7" fmla="*/ 0 w 2792548"/>
                <a:gd name="connsiteY7" fmla="*/ 847494 h 1016997"/>
                <a:gd name="connsiteX8" fmla="*/ 0 w 2792548"/>
                <a:gd name="connsiteY8" fmla="*/ 169503 h 101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92548" h="1016997">
                  <a:moveTo>
                    <a:pt x="0" y="169503"/>
                  </a:moveTo>
                  <a:cubicBezTo>
                    <a:pt x="0" y="75889"/>
                    <a:pt x="75889" y="0"/>
                    <a:pt x="169503" y="0"/>
                  </a:cubicBezTo>
                  <a:lnTo>
                    <a:pt x="2623045" y="0"/>
                  </a:lnTo>
                  <a:cubicBezTo>
                    <a:pt x="2716659" y="0"/>
                    <a:pt x="2792548" y="75889"/>
                    <a:pt x="2792548" y="169503"/>
                  </a:cubicBezTo>
                  <a:lnTo>
                    <a:pt x="2792548" y="847494"/>
                  </a:lnTo>
                  <a:cubicBezTo>
                    <a:pt x="2792548" y="941108"/>
                    <a:pt x="2716659" y="1016997"/>
                    <a:pt x="2623045" y="1016997"/>
                  </a:cubicBezTo>
                  <a:lnTo>
                    <a:pt x="169503" y="1016997"/>
                  </a:lnTo>
                  <a:cubicBezTo>
                    <a:pt x="75889" y="1016997"/>
                    <a:pt x="0" y="941108"/>
                    <a:pt x="0" y="847494"/>
                  </a:cubicBezTo>
                  <a:lnTo>
                    <a:pt x="0" y="169503"/>
                  </a:lnTo>
                  <a:close/>
                </a:path>
              </a:pathLst>
            </a:custGeom>
            <a:ln>
              <a:noFill/>
            </a:ln>
          </p:spPr>
          <p:style>
            <a:lnRef idx="1">
              <a:schemeClr val="accent1">
                <a:shade val="50000"/>
                <a:hueOff val="268329"/>
                <a:satOff val="-6535"/>
                <a:lumOff val="28597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086" tIns="141086" rIns="141086" bIns="141086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>
                      <a:lumMod val="75000"/>
                    </a:srgbClr>
                  </a:solidFill>
                  <a:effectLst/>
                  <a:uLnTx/>
                  <a:uFillTx/>
                  <a:latin typeface="Raleway" panose="020B0503030101060003" pitchFamily="34" charset="0"/>
                  <a:ea typeface="+mn-ea"/>
                  <a:cs typeface="+mn-cs"/>
                </a:rPr>
                <a:t>Department Goals</a:t>
              </a:r>
            </a:p>
          </p:txBody>
        </p:sp>
        <p:sp>
          <p:nvSpPr>
            <p:cNvPr id="261" name="Freeform: Shape 260">
              <a:extLst>
                <a:ext uri="{FF2B5EF4-FFF2-40B4-BE49-F238E27FC236}">
                  <a16:creationId xmlns:a16="http://schemas.microsoft.com/office/drawing/2014/main" id="{D27CA047-8C84-4623-8F42-25869049C821}"/>
                </a:ext>
              </a:extLst>
            </p:cNvPr>
            <p:cNvSpPr/>
            <p:nvPr/>
          </p:nvSpPr>
          <p:spPr>
            <a:xfrm>
              <a:off x="6792995" y="4711147"/>
              <a:ext cx="2792548" cy="1016997"/>
            </a:xfrm>
            <a:custGeom>
              <a:avLst/>
              <a:gdLst>
                <a:gd name="connsiteX0" fmla="*/ 0 w 2792548"/>
                <a:gd name="connsiteY0" fmla="*/ 169503 h 1016997"/>
                <a:gd name="connsiteX1" fmla="*/ 169503 w 2792548"/>
                <a:gd name="connsiteY1" fmla="*/ 0 h 1016997"/>
                <a:gd name="connsiteX2" fmla="*/ 2623045 w 2792548"/>
                <a:gd name="connsiteY2" fmla="*/ 0 h 1016997"/>
                <a:gd name="connsiteX3" fmla="*/ 2792548 w 2792548"/>
                <a:gd name="connsiteY3" fmla="*/ 169503 h 1016997"/>
                <a:gd name="connsiteX4" fmla="*/ 2792548 w 2792548"/>
                <a:gd name="connsiteY4" fmla="*/ 847494 h 1016997"/>
                <a:gd name="connsiteX5" fmla="*/ 2623045 w 2792548"/>
                <a:gd name="connsiteY5" fmla="*/ 1016997 h 1016997"/>
                <a:gd name="connsiteX6" fmla="*/ 169503 w 2792548"/>
                <a:gd name="connsiteY6" fmla="*/ 1016997 h 1016997"/>
                <a:gd name="connsiteX7" fmla="*/ 0 w 2792548"/>
                <a:gd name="connsiteY7" fmla="*/ 847494 h 1016997"/>
                <a:gd name="connsiteX8" fmla="*/ 0 w 2792548"/>
                <a:gd name="connsiteY8" fmla="*/ 169503 h 101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92548" h="1016997">
                  <a:moveTo>
                    <a:pt x="0" y="169503"/>
                  </a:moveTo>
                  <a:cubicBezTo>
                    <a:pt x="0" y="75889"/>
                    <a:pt x="75889" y="0"/>
                    <a:pt x="169503" y="0"/>
                  </a:cubicBezTo>
                  <a:lnTo>
                    <a:pt x="2623045" y="0"/>
                  </a:lnTo>
                  <a:cubicBezTo>
                    <a:pt x="2716659" y="0"/>
                    <a:pt x="2792548" y="75889"/>
                    <a:pt x="2792548" y="169503"/>
                  </a:cubicBezTo>
                  <a:lnTo>
                    <a:pt x="2792548" y="847494"/>
                  </a:lnTo>
                  <a:cubicBezTo>
                    <a:pt x="2792548" y="941108"/>
                    <a:pt x="2716659" y="1016997"/>
                    <a:pt x="2623045" y="1016997"/>
                  </a:cubicBezTo>
                  <a:lnTo>
                    <a:pt x="169503" y="1016997"/>
                  </a:lnTo>
                  <a:cubicBezTo>
                    <a:pt x="75889" y="1016997"/>
                    <a:pt x="0" y="941108"/>
                    <a:pt x="0" y="847494"/>
                  </a:cubicBezTo>
                  <a:lnTo>
                    <a:pt x="0" y="169503"/>
                  </a:lnTo>
                  <a:close/>
                </a:path>
              </a:pathLst>
            </a:custGeom>
            <a:ln>
              <a:noFill/>
            </a:ln>
          </p:spPr>
          <p:style>
            <a:lnRef idx="1">
              <a:schemeClr val="accent1">
                <a:shade val="50000"/>
                <a:hueOff val="268329"/>
                <a:satOff val="-6535"/>
                <a:lumOff val="28597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086" tIns="141086" rIns="141086" bIns="141086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>
                      <a:lumMod val="75000"/>
                    </a:srgbClr>
                  </a:solidFill>
                  <a:effectLst/>
                  <a:uLnTx/>
                  <a:uFillTx/>
                  <a:latin typeface="Raleway" panose="020B0503030101060003" pitchFamily="34" charset="0"/>
                  <a:ea typeface="+mn-ea"/>
                  <a:cs typeface="+mn-cs"/>
                </a:rPr>
                <a:t>Individual Performance Goals</a:t>
              </a:r>
            </a:p>
          </p:txBody>
        </p:sp>
        <p:sp>
          <p:nvSpPr>
            <p:cNvPr id="144" name="Oval 143">
              <a:extLst>
                <a:ext uri="{FF2B5EF4-FFF2-40B4-BE49-F238E27FC236}">
                  <a16:creationId xmlns:a16="http://schemas.microsoft.com/office/drawing/2014/main" id="{91867DF3-9CE3-44B5-A1B0-FE96124B3B4D}"/>
                </a:ext>
              </a:extLst>
            </p:cNvPr>
            <p:cNvSpPr/>
            <p:nvPr/>
          </p:nvSpPr>
          <p:spPr>
            <a:xfrm>
              <a:off x="4062164" y="5440086"/>
              <a:ext cx="264552" cy="345675"/>
            </a:xfrm>
            <a:prstGeom prst="ellipse">
              <a:avLst/>
            </a:prstGeom>
            <a:solidFill>
              <a:srgbClr val="9E1F63"/>
            </a:soli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45" name="Graphic 144" descr="Woman with solid fill">
              <a:extLst>
                <a:ext uri="{FF2B5EF4-FFF2-40B4-BE49-F238E27FC236}">
                  <a16:creationId xmlns:a16="http://schemas.microsoft.com/office/drawing/2014/main" id="{50B2D77B-BBE7-4235-ACF5-02AF98E3C77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062469" y="5496662"/>
              <a:ext cx="264552" cy="230450"/>
            </a:xfrm>
            <a:prstGeom prst="rect">
              <a:avLst/>
            </a:prstGeom>
          </p:spPr>
        </p:pic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ACFC0BBA-2904-4F7E-BE01-30C19ECDE0B1}"/>
                </a:ext>
              </a:extLst>
            </p:cNvPr>
            <p:cNvSpPr/>
            <p:nvPr/>
          </p:nvSpPr>
          <p:spPr>
            <a:xfrm>
              <a:off x="3423075" y="5441067"/>
              <a:ext cx="264552" cy="345675"/>
            </a:xfrm>
            <a:prstGeom prst="ellipse">
              <a:avLst/>
            </a:prstGeom>
            <a:solidFill>
              <a:srgbClr val="9E1F63"/>
            </a:soli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47" name="Graphic 146" descr="Man with solid fill">
              <a:extLst>
                <a:ext uri="{FF2B5EF4-FFF2-40B4-BE49-F238E27FC236}">
                  <a16:creationId xmlns:a16="http://schemas.microsoft.com/office/drawing/2014/main" id="{B0D1D8D9-84B0-4C82-8C89-F37613FBCB8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421748" y="5497023"/>
              <a:ext cx="264552" cy="230450"/>
            </a:xfrm>
            <a:prstGeom prst="rect">
              <a:avLst/>
            </a:prstGeom>
          </p:spPr>
        </p:pic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83503D25-7D2E-4D40-9434-FB33A21C0A84}"/>
                </a:ext>
              </a:extLst>
            </p:cNvPr>
            <p:cNvSpPr/>
            <p:nvPr/>
          </p:nvSpPr>
          <p:spPr>
            <a:xfrm>
              <a:off x="3898815" y="5097414"/>
              <a:ext cx="264552" cy="345675"/>
            </a:xfrm>
            <a:prstGeom prst="ellipse">
              <a:avLst/>
            </a:prstGeom>
            <a:solidFill>
              <a:srgbClr val="9E1F63"/>
            </a:soli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49" name="Graphic 148" descr="Woman with solid fill">
              <a:extLst>
                <a:ext uri="{FF2B5EF4-FFF2-40B4-BE49-F238E27FC236}">
                  <a16:creationId xmlns:a16="http://schemas.microsoft.com/office/drawing/2014/main" id="{6B1576F0-F0B7-4559-80C0-382B481973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900832" y="5153990"/>
              <a:ext cx="264552" cy="230450"/>
            </a:xfrm>
            <a:prstGeom prst="rect">
              <a:avLst/>
            </a:prstGeom>
          </p:spPr>
        </p:pic>
        <p:sp>
          <p:nvSpPr>
            <p:cNvPr id="153" name="Oval 152">
              <a:extLst>
                <a:ext uri="{FF2B5EF4-FFF2-40B4-BE49-F238E27FC236}">
                  <a16:creationId xmlns:a16="http://schemas.microsoft.com/office/drawing/2014/main" id="{6B537A1D-85B9-4BA9-8067-059582F0F605}"/>
                </a:ext>
              </a:extLst>
            </p:cNvPr>
            <p:cNvSpPr/>
            <p:nvPr/>
          </p:nvSpPr>
          <p:spPr>
            <a:xfrm>
              <a:off x="3587282" y="5096760"/>
              <a:ext cx="264552" cy="345675"/>
            </a:xfrm>
            <a:prstGeom prst="ellipse">
              <a:avLst/>
            </a:prstGeom>
            <a:solidFill>
              <a:srgbClr val="9E1F63"/>
            </a:soli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56" name="Graphic 155" descr="Man with solid fill">
              <a:extLst>
                <a:ext uri="{FF2B5EF4-FFF2-40B4-BE49-F238E27FC236}">
                  <a16:creationId xmlns:a16="http://schemas.microsoft.com/office/drawing/2014/main" id="{E176FFC8-7030-44B3-875B-2146B6B75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589379" y="5152716"/>
              <a:ext cx="264552" cy="230450"/>
            </a:xfrm>
            <a:prstGeom prst="rect">
              <a:avLst/>
            </a:prstGeom>
          </p:spPr>
        </p:pic>
        <p:sp>
          <p:nvSpPr>
            <p:cNvPr id="189" name="Oval 188">
              <a:extLst>
                <a:ext uri="{FF2B5EF4-FFF2-40B4-BE49-F238E27FC236}">
                  <a16:creationId xmlns:a16="http://schemas.microsoft.com/office/drawing/2014/main" id="{9DF34553-EE0C-4FA9-83BC-6FD85FC9EE54}"/>
                </a:ext>
              </a:extLst>
            </p:cNvPr>
            <p:cNvSpPr/>
            <p:nvPr/>
          </p:nvSpPr>
          <p:spPr>
            <a:xfrm>
              <a:off x="4731301" y="5443092"/>
              <a:ext cx="264552" cy="345675"/>
            </a:xfrm>
            <a:prstGeom prst="ellipse">
              <a:avLst/>
            </a:prstGeom>
            <a:solidFill>
              <a:srgbClr val="9E1F63"/>
            </a:soli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90" name="Graphic 189" descr="Woman with solid fill">
              <a:extLst>
                <a:ext uri="{FF2B5EF4-FFF2-40B4-BE49-F238E27FC236}">
                  <a16:creationId xmlns:a16="http://schemas.microsoft.com/office/drawing/2014/main" id="{86CCD1FF-C37D-492F-A27E-DC7B412AB9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729894" y="5499668"/>
              <a:ext cx="264552" cy="230450"/>
            </a:xfrm>
            <a:prstGeom prst="rect">
              <a:avLst/>
            </a:prstGeom>
          </p:spPr>
        </p:pic>
        <p:sp>
          <p:nvSpPr>
            <p:cNvPr id="195" name="Oval 194">
              <a:extLst>
                <a:ext uri="{FF2B5EF4-FFF2-40B4-BE49-F238E27FC236}">
                  <a16:creationId xmlns:a16="http://schemas.microsoft.com/office/drawing/2014/main" id="{DC8BD7A8-2A24-4E84-85B8-652B5EA169F6}"/>
                </a:ext>
              </a:extLst>
            </p:cNvPr>
            <p:cNvSpPr/>
            <p:nvPr/>
          </p:nvSpPr>
          <p:spPr>
            <a:xfrm>
              <a:off x="4397741" y="5441069"/>
              <a:ext cx="264552" cy="345675"/>
            </a:xfrm>
            <a:prstGeom prst="ellipse">
              <a:avLst/>
            </a:prstGeom>
            <a:solidFill>
              <a:srgbClr val="9E1F63"/>
            </a:soli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97" name="Graphic 196" descr="Man with solid fill">
              <a:extLst>
                <a:ext uri="{FF2B5EF4-FFF2-40B4-BE49-F238E27FC236}">
                  <a16:creationId xmlns:a16="http://schemas.microsoft.com/office/drawing/2014/main" id="{12D7FEB9-DB21-4980-96AC-01889F1F3B9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399838" y="5497025"/>
              <a:ext cx="264552" cy="230450"/>
            </a:xfrm>
            <a:prstGeom prst="rect">
              <a:avLst/>
            </a:prstGeom>
          </p:spPr>
        </p:pic>
        <p:sp>
          <p:nvSpPr>
            <p:cNvPr id="233" name="Oval 232">
              <a:extLst>
                <a:ext uri="{FF2B5EF4-FFF2-40B4-BE49-F238E27FC236}">
                  <a16:creationId xmlns:a16="http://schemas.microsoft.com/office/drawing/2014/main" id="{32522F29-95DC-452D-8BB8-E4C96E9624C6}"/>
                </a:ext>
              </a:extLst>
            </p:cNvPr>
            <p:cNvSpPr/>
            <p:nvPr/>
          </p:nvSpPr>
          <p:spPr>
            <a:xfrm>
              <a:off x="4560196" y="5097417"/>
              <a:ext cx="264552" cy="345675"/>
            </a:xfrm>
            <a:prstGeom prst="ellipse">
              <a:avLst/>
            </a:prstGeom>
            <a:solidFill>
              <a:srgbClr val="9E1F63"/>
            </a:soli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34" name="Graphic 233" descr="Woman with solid fill">
              <a:extLst>
                <a:ext uri="{FF2B5EF4-FFF2-40B4-BE49-F238E27FC236}">
                  <a16:creationId xmlns:a16="http://schemas.microsoft.com/office/drawing/2014/main" id="{8BE456A7-2510-4BC1-8EB8-4B6084349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62213" y="5153993"/>
              <a:ext cx="264552" cy="230450"/>
            </a:xfrm>
            <a:prstGeom prst="rect">
              <a:avLst/>
            </a:prstGeom>
          </p:spPr>
        </p:pic>
        <p:sp>
          <p:nvSpPr>
            <p:cNvPr id="238" name="Oval 237">
              <a:extLst>
                <a:ext uri="{FF2B5EF4-FFF2-40B4-BE49-F238E27FC236}">
                  <a16:creationId xmlns:a16="http://schemas.microsoft.com/office/drawing/2014/main" id="{0C45B861-CEF9-4C97-9803-4E93F95EDD3B}"/>
                </a:ext>
              </a:extLst>
            </p:cNvPr>
            <p:cNvSpPr/>
            <p:nvPr/>
          </p:nvSpPr>
          <p:spPr>
            <a:xfrm>
              <a:off x="4233604" y="5089184"/>
              <a:ext cx="264552" cy="345675"/>
            </a:xfrm>
            <a:prstGeom prst="ellipse">
              <a:avLst/>
            </a:prstGeom>
            <a:solidFill>
              <a:srgbClr val="9E1F63"/>
            </a:soli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40" name="Graphic 239" descr="Man with solid fill">
              <a:extLst>
                <a:ext uri="{FF2B5EF4-FFF2-40B4-BE49-F238E27FC236}">
                  <a16:creationId xmlns:a16="http://schemas.microsoft.com/office/drawing/2014/main" id="{64013C86-28D3-4326-B2E1-F1214714E3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233989" y="5145140"/>
              <a:ext cx="264552" cy="230450"/>
            </a:xfrm>
            <a:prstGeom prst="rect">
              <a:avLst/>
            </a:prstGeom>
          </p:spPr>
        </p:pic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id="{F0F777B5-29D8-4E64-B82F-D9D583A43167}"/>
                </a:ext>
              </a:extLst>
            </p:cNvPr>
            <p:cNvCxnSpPr>
              <a:cxnSpLocks/>
              <a:endCxn id="238" idx="0"/>
            </p:cNvCxnSpPr>
            <p:nvPr/>
          </p:nvCxnSpPr>
          <p:spPr>
            <a:xfrm>
              <a:off x="4365880" y="4605645"/>
              <a:ext cx="0" cy="483539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id="{CA617742-9C59-4E4D-9A07-4A5674F4637B}"/>
                </a:ext>
              </a:extLst>
            </p:cNvPr>
            <p:cNvCxnSpPr>
              <a:cxnSpLocks/>
              <a:endCxn id="195" idx="0"/>
            </p:cNvCxnSpPr>
            <p:nvPr/>
          </p:nvCxnSpPr>
          <p:spPr>
            <a:xfrm>
              <a:off x="4519821" y="4605270"/>
              <a:ext cx="10197" cy="835798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id="{BFDE1C4F-A15B-4808-A948-ACAD9AD073B1}"/>
                </a:ext>
              </a:extLst>
            </p:cNvPr>
            <p:cNvCxnSpPr>
              <a:cxnSpLocks/>
              <a:endCxn id="153" idx="0"/>
            </p:cNvCxnSpPr>
            <p:nvPr/>
          </p:nvCxnSpPr>
          <p:spPr>
            <a:xfrm>
              <a:off x="3717806" y="4601259"/>
              <a:ext cx="1752" cy="495501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id="{4A9F5A2E-65BD-4FF5-9A6B-4FC729D855F7}"/>
                </a:ext>
              </a:extLst>
            </p:cNvPr>
            <p:cNvCxnSpPr>
              <a:cxnSpLocks/>
              <a:endCxn id="266" idx="0"/>
            </p:cNvCxnSpPr>
            <p:nvPr/>
          </p:nvCxnSpPr>
          <p:spPr>
            <a:xfrm>
              <a:off x="3871569" y="4605645"/>
              <a:ext cx="2190" cy="827848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309F2ABE-8390-453E-9E31-2DD9699076E2}"/>
                </a:ext>
              </a:extLst>
            </p:cNvPr>
            <p:cNvCxnSpPr>
              <a:cxnSpLocks/>
              <a:endCxn id="146" idx="0"/>
            </p:cNvCxnSpPr>
            <p:nvPr/>
          </p:nvCxnSpPr>
          <p:spPr>
            <a:xfrm>
              <a:off x="3549547" y="4603294"/>
              <a:ext cx="5804" cy="837772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id="{0DA86E38-7D54-49AE-AD41-7B14FDA55C11}"/>
                </a:ext>
              </a:extLst>
            </p:cNvPr>
            <p:cNvCxnSpPr>
              <a:cxnSpLocks/>
              <a:stCxn id="263" idx="4"/>
              <a:endCxn id="144" idx="0"/>
            </p:cNvCxnSpPr>
            <p:nvPr/>
          </p:nvCxnSpPr>
          <p:spPr>
            <a:xfrm flipH="1">
              <a:off x="4194440" y="4280387"/>
              <a:ext cx="5128" cy="1159698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id="{B0B8584E-54B2-4B10-89A7-DD48C47F2C8B}"/>
                </a:ext>
              </a:extLst>
            </p:cNvPr>
            <p:cNvCxnSpPr>
              <a:cxnSpLocks/>
              <a:endCxn id="148" idx="0"/>
            </p:cNvCxnSpPr>
            <p:nvPr/>
          </p:nvCxnSpPr>
          <p:spPr>
            <a:xfrm>
              <a:off x="4029991" y="4605645"/>
              <a:ext cx="1100" cy="491769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6" name="Straight Connector 255">
              <a:extLst>
                <a:ext uri="{FF2B5EF4-FFF2-40B4-BE49-F238E27FC236}">
                  <a16:creationId xmlns:a16="http://schemas.microsoft.com/office/drawing/2014/main" id="{0C855790-9F06-4E92-9880-8C913734B3F0}"/>
                </a:ext>
              </a:extLst>
            </p:cNvPr>
            <p:cNvCxnSpPr>
              <a:cxnSpLocks/>
              <a:endCxn id="189" idx="0"/>
            </p:cNvCxnSpPr>
            <p:nvPr/>
          </p:nvCxnSpPr>
          <p:spPr>
            <a:xfrm>
              <a:off x="4859841" y="4605645"/>
              <a:ext cx="3736" cy="837447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7" name="Straight Connector 256">
              <a:extLst>
                <a:ext uri="{FF2B5EF4-FFF2-40B4-BE49-F238E27FC236}">
                  <a16:creationId xmlns:a16="http://schemas.microsoft.com/office/drawing/2014/main" id="{DF09EE00-5F99-48EC-90C7-104EC8233A2C}"/>
                </a:ext>
              </a:extLst>
            </p:cNvPr>
            <p:cNvCxnSpPr>
              <a:cxnSpLocks/>
              <a:endCxn id="233" idx="0"/>
            </p:cNvCxnSpPr>
            <p:nvPr/>
          </p:nvCxnSpPr>
          <p:spPr>
            <a:xfrm>
              <a:off x="4691248" y="4604694"/>
              <a:ext cx="1225" cy="492722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id="{45554030-33CD-4468-B6D8-37EAAE59BE7B}"/>
                </a:ext>
              </a:extLst>
            </p:cNvPr>
            <p:cNvCxnSpPr>
              <a:cxnSpLocks/>
            </p:cNvCxnSpPr>
            <p:nvPr/>
          </p:nvCxnSpPr>
          <p:spPr>
            <a:xfrm>
              <a:off x="3546725" y="4601258"/>
              <a:ext cx="1315580" cy="1806"/>
            </a:xfrm>
            <a:prstGeom prst="line">
              <a:avLst/>
            </a:prstGeom>
            <a:ln w="31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3" name="Oval 262">
              <a:extLst>
                <a:ext uri="{FF2B5EF4-FFF2-40B4-BE49-F238E27FC236}">
                  <a16:creationId xmlns:a16="http://schemas.microsoft.com/office/drawing/2014/main" id="{BE4CFE68-0DC0-4B8E-AE8F-B44625CB77BC}"/>
                </a:ext>
              </a:extLst>
            </p:cNvPr>
            <p:cNvSpPr/>
            <p:nvPr/>
          </p:nvSpPr>
          <p:spPr>
            <a:xfrm>
              <a:off x="3775347" y="3451027"/>
              <a:ext cx="848442" cy="829361"/>
            </a:xfrm>
            <a:prstGeom prst="ellipse">
              <a:avLst/>
            </a:prstGeom>
            <a:solidFill>
              <a:srgbClr val="EF4136"/>
            </a:solidFill>
            <a:ln>
              <a:noFill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id="{EC6AFE5A-448C-4BAF-BDA3-F5F20BB9A149}"/>
                </a:ext>
              </a:extLst>
            </p:cNvPr>
            <p:cNvCxnSpPr>
              <a:stCxn id="263" idx="4"/>
              <a:endCxn id="263" idx="4"/>
            </p:cNvCxnSpPr>
            <p:nvPr/>
          </p:nvCxnSpPr>
          <p:spPr>
            <a:xfrm>
              <a:off x="4199568" y="4280387"/>
              <a:ext cx="0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pic>
          <p:nvPicPr>
            <p:cNvPr id="265" name="Graphic 264" descr="City with solid fill">
              <a:extLst>
                <a:ext uri="{FF2B5EF4-FFF2-40B4-BE49-F238E27FC236}">
                  <a16:creationId xmlns:a16="http://schemas.microsoft.com/office/drawing/2014/main" id="{E9AD9B16-AF58-4B16-B56C-598D4A6B12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rcRect l="35985" t="53733" r="36598" b="15693"/>
            <a:stretch/>
          </p:blipFill>
          <p:spPr>
            <a:xfrm>
              <a:off x="4004238" y="3653722"/>
              <a:ext cx="381770" cy="425723"/>
            </a:xfrm>
            <a:prstGeom prst="rect">
              <a:avLst/>
            </a:prstGeom>
          </p:spPr>
        </p:pic>
        <p:sp>
          <p:nvSpPr>
            <p:cNvPr id="266" name="Oval 265">
              <a:extLst>
                <a:ext uri="{FF2B5EF4-FFF2-40B4-BE49-F238E27FC236}">
                  <a16:creationId xmlns:a16="http://schemas.microsoft.com/office/drawing/2014/main" id="{DC7EB4DC-AB4C-4259-962A-B6CC67EC693F}"/>
                </a:ext>
              </a:extLst>
            </p:cNvPr>
            <p:cNvSpPr/>
            <p:nvPr/>
          </p:nvSpPr>
          <p:spPr>
            <a:xfrm>
              <a:off x="3741483" y="5433494"/>
              <a:ext cx="264552" cy="345675"/>
            </a:xfrm>
            <a:prstGeom prst="ellipse">
              <a:avLst/>
            </a:prstGeom>
            <a:solidFill>
              <a:srgbClr val="9E1F63"/>
            </a:soli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67" name="Graphic 266" descr="Woman with solid fill">
              <a:extLst>
                <a:ext uri="{FF2B5EF4-FFF2-40B4-BE49-F238E27FC236}">
                  <a16:creationId xmlns:a16="http://schemas.microsoft.com/office/drawing/2014/main" id="{199A3180-FD8F-4E64-A6FD-33E7D0C3E44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738364" y="5490070"/>
              <a:ext cx="264552" cy="230450"/>
            </a:xfrm>
            <a:prstGeom prst="rect">
              <a:avLst/>
            </a:prstGeom>
          </p:spPr>
        </p:pic>
        <p:grpSp>
          <p:nvGrpSpPr>
            <p:cNvPr id="268" name="Group 267">
              <a:extLst>
                <a:ext uri="{FF2B5EF4-FFF2-40B4-BE49-F238E27FC236}">
                  <a16:creationId xmlns:a16="http://schemas.microsoft.com/office/drawing/2014/main" id="{9A373EB5-8335-48F4-A4C3-1E7BCF6E5611}"/>
                </a:ext>
              </a:extLst>
            </p:cNvPr>
            <p:cNvGrpSpPr/>
            <p:nvPr/>
          </p:nvGrpSpPr>
          <p:grpSpPr>
            <a:xfrm>
              <a:off x="5056956" y="3461322"/>
              <a:ext cx="1574105" cy="2337740"/>
              <a:chOff x="281075" y="3453079"/>
              <a:chExt cx="1574105" cy="2337740"/>
            </a:xfrm>
          </p:grpSpPr>
          <p:sp>
            <p:nvSpPr>
              <p:cNvPr id="269" name="Oval 268">
                <a:extLst>
                  <a:ext uri="{FF2B5EF4-FFF2-40B4-BE49-F238E27FC236}">
                    <a16:creationId xmlns:a16="http://schemas.microsoft.com/office/drawing/2014/main" id="{5B5BD334-651B-44A7-89CC-8F8715266D2F}"/>
                  </a:ext>
                </a:extLst>
              </p:cNvPr>
              <p:cNvSpPr/>
              <p:nvPr/>
            </p:nvSpPr>
            <p:spPr>
              <a:xfrm>
                <a:off x="921491" y="5442138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70" name="Graphic 269" descr="Woman with solid fill">
                <a:extLst>
                  <a:ext uri="{FF2B5EF4-FFF2-40B4-BE49-F238E27FC236}">
                    <a16:creationId xmlns:a16="http://schemas.microsoft.com/office/drawing/2014/main" id="{E31E8994-059E-413D-9F3D-B71F0CB82B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921796" y="5498715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71" name="Oval 270">
                <a:extLst>
                  <a:ext uri="{FF2B5EF4-FFF2-40B4-BE49-F238E27FC236}">
                    <a16:creationId xmlns:a16="http://schemas.microsoft.com/office/drawing/2014/main" id="{5689FABC-9471-4445-A83B-8D755388B393}"/>
                  </a:ext>
                </a:extLst>
              </p:cNvPr>
              <p:cNvSpPr/>
              <p:nvPr/>
            </p:nvSpPr>
            <p:spPr>
              <a:xfrm>
                <a:off x="282402" y="5443119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72" name="Graphic 271" descr="Man with solid fill">
                <a:extLst>
                  <a:ext uri="{FF2B5EF4-FFF2-40B4-BE49-F238E27FC236}">
                    <a16:creationId xmlns:a16="http://schemas.microsoft.com/office/drawing/2014/main" id="{C7EE49AF-1C37-4566-A7FB-485901386F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281075" y="5499076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73" name="Oval 272">
                <a:extLst>
                  <a:ext uri="{FF2B5EF4-FFF2-40B4-BE49-F238E27FC236}">
                    <a16:creationId xmlns:a16="http://schemas.microsoft.com/office/drawing/2014/main" id="{DD73599B-B5C0-454A-9BF6-835B821E234E}"/>
                  </a:ext>
                </a:extLst>
              </p:cNvPr>
              <p:cNvSpPr/>
              <p:nvPr/>
            </p:nvSpPr>
            <p:spPr>
              <a:xfrm>
                <a:off x="758142" y="5099466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74" name="Graphic 273" descr="Woman with solid fill">
                <a:extLst>
                  <a:ext uri="{FF2B5EF4-FFF2-40B4-BE49-F238E27FC236}">
                    <a16:creationId xmlns:a16="http://schemas.microsoft.com/office/drawing/2014/main" id="{AA409D1B-6C18-42F3-8892-CD0CA0E0B7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60159" y="5156043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75" name="Oval 274">
                <a:extLst>
                  <a:ext uri="{FF2B5EF4-FFF2-40B4-BE49-F238E27FC236}">
                    <a16:creationId xmlns:a16="http://schemas.microsoft.com/office/drawing/2014/main" id="{A9F27521-9DF8-4C1B-8C3C-F74321662E3F}"/>
                  </a:ext>
                </a:extLst>
              </p:cNvPr>
              <p:cNvSpPr/>
              <p:nvPr/>
            </p:nvSpPr>
            <p:spPr>
              <a:xfrm>
                <a:off x="446609" y="5098812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76" name="Graphic 275" descr="Man with solid fill">
                <a:extLst>
                  <a:ext uri="{FF2B5EF4-FFF2-40B4-BE49-F238E27FC236}">
                    <a16:creationId xmlns:a16="http://schemas.microsoft.com/office/drawing/2014/main" id="{08AD42AA-C0CC-4786-A489-A2FCE8A6DD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448706" y="5154769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77" name="Oval 276">
                <a:extLst>
                  <a:ext uri="{FF2B5EF4-FFF2-40B4-BE49-F238E27FC236}">
                    <a16:creationId xmlns:a16="http://schemas.microsoft.com/office/drawing/2014/main" id="{D86DD721-4D94-4213-8A21-3559C943060F}"/>
                  </a:ext>
                </a:extLst>
              </p:cNvPr>
              <p:cNvSpPr/>
              <p:nvPr/>
            </p:nvSpPr>
            <p:spPr>
              <a:xfrm>
                <a:off x="1590628" y="5445144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78" name="Graphic 277" descr="Woman with solid fill">
                <a:extLst>
                  <a:ext uri="{FF2B5EF4-FFF2-40B4-BE49-F238E27FC236}">
                    <a16:creationId xmlns:a16="http://schemas.microsoft.com/office/drawing/2014/main" id="{977497A0-890B-49AC-96C3-E55CC4D831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589221" y="5501721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79" name="Oval 278">
                <a:extLst>
                  <a:ext uri="{FF2B5EF4-FFF2-40B4-BE49-F238E27FC236}">
                    <a16:creationId xmlns:a16="http://schemas.microsoft.com/office/drawing/2014/main" id="{EF4F13A9-D665-4220-8C75-6C170456E1DF}"/>
                  </a:ext>
                </a:extLst>
              </p:cNvPr>
              <p:cNvSpPr/>
              <p:nvPr/>
            </p:nvSpPr>
            <p:spPr>
              <a:xfrm>
                <a:off x="1257068" y="5443121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80" name="Graphic 279" descr="Man with solid fill">
                <a:extLst>
                  <a:ext uri="{FF2B5EF4-FFF2-40B4-BE49-F238E27FC236}">
                    <a16:creationId xmlns:a16="http://schemas.microsoft.com/office/drawing/2014/main" id="{B896EB24-1FF2-4C2B-98C9-DAA4A7113A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1259165" y="5499078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81" name="Oval 280">
                <a:extLst>
                  <a:ext uri="{FF2B5EF4-FFF2-40B4-BE49-F238E27FC236}">
                    <a16:creationId xmlns:a16="http://schemas.microsoft.com/office/drawing/2014/main" id="{56A332F3-6BC6-48AA-8EF6-6E2EB182C1F6}"/>
                  </a:ext>
                </a:extLst>
              </p:cNvPr>
              <p:cNvSpPr/>
              <p:nvPr/>
            </p:nvSpPr>
            <p:spPr>
              <a:xfrm>
                <a:off x="1419523" y="5099469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82" name="Graphic 281" descr="Woman with solid fill">
                <a:extLst>
                  <a:ext uri="{FF2B5EF4-FFF2-40B4-BE49-F238E27FC236}">
                    <a16:creationId xmlns:a16="http://schemas.microsoft.com/office/drawing/2014/main" id="{139FA6CD-6088-470A-930C-A7B9B0BE74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421540" y="5156046"/>
                <a:ext cx="264552" cy="230450"/>
              </a:xfrm>
              <a:prstGeom prst="rect">
                <a:avLst/>
              </a:prstGeom>
            </p:spPr>
          </p:pic>
          <p:sp>
            <p:nvSpPr>
              <p:cNvPr id="283" name="Oval 282">
                <a:extLst>
                  <a:ext uri="{FF2B5EF4-FFF2-40B4-BE49-F238E27FC236}">
                    <a16:creationId xmlns:a16="http://schemas.microsoft.com/office/drawing/2014/main" id="{E8E13E67-83D6-4308-8B45-51855D884BB5}"/>
                  </a:ext>
                </a:extLst>
              </p:cNvPr>
              <p:cNvSpPr/>
              <p:nvPr/>
            </p:nvSpPr>
            <p:spPr>
              <a:xfrm>
                <a:off x="1092931" y="5091236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84" name="Graphic 283" descr="Man with solid fill">
                <a:extLst>
                  <a:ext uri="{FF2B5EF4-FFF2-40B4-BE49-F238E27FC236}">
                    <a16:creationId xmlns:a16="http://schemas.microsoft.com/office/drawing/2014/main" id="{77D72896-4A27-4EC0-BA3A-E5750E83E8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1093316" y="5147193"/>
                <a:ext cx="264552" cy="230450"/>
              </a:xfrm>
              <a:prstGeom prst="rect">
                <a:avLst/>
              </a:prstGeom>
            </p:spPr>
          </p:pic>
          <p:cxnSp>
            <p:nvCxnSpPr>
              <p:cNvPr id="285" name="Straight Connector 284">
                <a:extLst>
                  <a:ext uri="{FF2B5EF4-FFF2-40B4-BE49-F238E27FC236}">
                    <a16:creationId xmlns:a16="http://schemas.microsoft.com/office/drawing/2014/main" id="{236BD17C-E41A-4511-89BB-A23E7F31BC2F}"/>
                  </a:ext>
                </a:extLst>
              </p:cNvPr>
              <p:cNvCxnSpPr>
                <a:cxnSpLocks/>
                <a:endCxn id="283" idx="0"/>
              </p:cNvCxnSpPr>
              <p:nvPr/>
            </p:nvCxnSpPr>
            <p:spPr>
              <a:xfrm>
                <a:off x="1225207" y="4607697"/>
                <a:ext cx="0" cy="483539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6" name="Straight Connector 285">
                <a:extLst>
                  <a:ext uri="{FF2B5EF4-FFF2-40B4-BE49-F238E27FC236}">
                    <a16:creationId xmlns:a16="http://schemas.microsoft.com/office/drawing/2014/main" id="{6D2555D3-0CDA-4BC8-846B-D6E57163D62C}"/>
                  </a:ext>
                </a:extLst>
              </p:cNvPr>
              <p:cNvCxnSpPr>
                <a:cxnSpLocks/>
                <a:endCxn id="279" idx="0"/>
              </p:cNvCxnSpPr>
              <p:nvPr/>
            </p:nvCxnSpPr>
            <p:spPr>
              <a:xfrm>
                <a:off x="1379147" y="4607323"/>
                <a:ext cx="10197" cy="835798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7" name="Straight Connector 286">
                <a:extLst>
                  <a:ext uri="{FF2B5EF4-FFF2-40B4-BE49-F238E27FC236}">
                    <a16:creationId xmlns:a16="http://schemas.microsoft.com/office/drawing/2014/main" id="{94A54259-57B0-451A-BFE4-A7549310337C}"/>
                  </a:ext>
                </a:extLst>
              </p:cNvPr>
              <p:cNvCxnSpPr>
                <a:cxnSpLocks/>
                <a:endCxn id="275" idx="0"/>
              </p:cNvCxnSpPr>
              <p:nvPr/>
            </p:nvCxnSpPr>
            <p:spPr>
              <a:xfrm>
                <a:off x="577133" y="4603311"/>
                <a:ext cx="1752" cy="495501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8" name="Straight Connector 287">
                <a:extLst>
                  <a:ext uri="{FF2B5EF4-FFF2-40B4-BE49-F238E27FC236}">
                    <a16:creationId xmlns:a16="http://schemas.microsoft.com/office/drawing/2014/main" id="{0630A620-E4EF-4F08-B833-715C8EC6C6D6}"/>
                  </a:ext>
                </a:extLst>
              </p:cNvPr>
              <p:cNvCxnSpPr>
                <a:cxnSpLocks/>
                <a:endCxn id="298" idx="0"/>
              </p:cNvCxnSpPr>
              <p:nvPr/>
            </p:nvCxnSpPr>
            <p:spPr>
              <a:xfrm>
                <a:off x="730896" y="4607698"/>
                <a:ext cx="2190" cy="827848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9" name="Straight Connector 288">
                <a:extLst>
                  <a:ext uri="{FF2B5EF4-FFF2-40B4-BE49-F238E27FC236}">
                    <a16:creationId xmlns:a16="http://schemas.microsoft.com/office/drawing/2014/main" id="{679E7AF3-0F12-4809-A529-C74811DAB18A}"/>
                  </a:ext>
                </a:extLst>
              </p:cNvPr>
              <p:cNvCxnSpPr>
                <a:cxnSpLocks/>
                <a:endCxn id="271" idx="0"/>
              </p:cNvCxnSpPr>
              <p:nvPr/>
            </p:nvCxnSpPr>
            <p:spPr>
              <a:xfrm>
                <a:off x="408874" y="4605347"/>
                <a:ext cx="5804" cy="837772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0" name="Straight Connector 289">
                <a:extLst>
                  <a:ext uri="{FF2B5EF4-FFF2-40B4-BE49-F238E27FC236}">
                    <a16:creationId xmlns:a16="http://schemas.microsoft.com/office/drawing/2014/main" id="{A983D581-68B4-4AD4-A44F-D0C364E9A4FE}"/>
                  </a:ext>
                </a:extLst>
              </p:cNvPr>
              <p:cNvCxnSpPr>
                <a:cxnSpLocks/>
                <a:stCxn id="295" idx="4"/>
                <a:endCxn id="269" idx="0"/>
              </p:cNvCxnSpPr>
              <p:nvPr/>
            </p:nvCxnSpPr>
            <p:spPr>
              <a:xfrm flipH="1">
                <a:off x="1053767" y="4282440"/>
                <a:ext cx="5128" cy="1159698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1" name="Straight Connector 290">
                <a:extLst>
                  <a:ext uri="{FF2B5EF4-FFF2-40B4-BE49-F238E27FC236}">
                    <a16:creationId xmlns:a16="http://schemas.microsoft.com/office/drawing/2014/main" id="{E5C50750-6C97-4B08-B2C9-B6742CCE2D0D}"/>
                  </a:ext>
                </a:extLst>
              </p:cNvPr>
              <p:cNvCxnSpPr>
                <a:cxnSpLocks/>
                <a:endCxn id="273" idx="0"/>
              </p:cNvCxnSpPr>
              <p:nvPr/>
            </p:nvCxnSpPr>
            <p:spPr>
              <a:xfrm>
                <a:off x="889318" y="4607697"/>
                <a:ext cx="1100" cy="491769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2" name="Straight Connector 291">
                <a:extLst>
                  <a:ext uri="{FF2B5EF4-FFF2-40B4-BE49-F238E27FC236}">
                    <a16:creationId xmlns:a16="http://schemas.microsoft.com/office/drawing/2014/main" id="{2F858B91-E4A3-4632-A01D-D8DFB380C8B3}"/>
                  </a:ext>
                </a:extLst>
              </p:cNvPr>
              <p:cNvCxnSpPr>
                <a:cxnSpLocks/>
                <a:endCxn id="277" idx="0"/>
              </p:cNvCxnSpPr>
              <p:nvPr/>
            </p:nvCxnSpPr>
            <p:spPr>
              <a:xfrm>
                <a:off x="1719168" y="4607697"/>
                <a:ext cx="3736" cy="837447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3" name="Straight Connector 292">
                <a:extLst>
                  <a:ext uri="{FF2B5EF4-FFF2-40B4-BE49-F238E27FC236}">
                    <a16:creationId xmlns:a16="http://schemas.microsoft.com/office/drawing/2014/main" id="{DB0000EB-045D-4AE0-B845-ED36D8E8BC6D}"/>
                  </a:ext>
                </a:extLst>
              </p:cNvPr>
              <p:cNvCxnSpPr>
                <a:cxnSpLocks/>
                <a:endCxn id="281" idx="0"/>
              </p:cNvCxnSpPr>
              <p:nvPr/>
            </p:nvCxnSpPr>
            <p:spPr>
              <a:xfrm>
                <a:off x="1550574" y="4606747"/>
                <a:ext cx="1225" cy="492722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:a16="http://schemas.microsoft.com/office/drawing/2014/main" id="{4CE94A9B-F10B-4FA0-8BCB-2ACDA42769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6052" y="4603311"/>
                <a:ext cx="1315580" cy="1806"/>
              </a:xfrm>
              <a:prstGeom prst="line">
                <a:avLst/>
              </a:prstGeom>
              <a:ln w="31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95" name="Oval 294">
                <a:extLst>
                  <a:ext uri="{FF2B5EF4-FFF2-40B4-BE49-F238E27FC236}">
                    <a16:creationId xmlns:a16="http://schemas.microsoft.com/office/drawing/2014/main" id="{B3468195-577E-47CC-AC32-E0CA6EFFECDF}"/>
                  </a:ext>
                </a:extLst>
              </p:cNvPr>
              <p:cNvSpPr/>
              <p:nvPr/>
            </p:nvSpPr>
            <p:spPr>
              <a:xfrm>
                <a:off x="634674" y="3453079"/>
                <a:ext cx="848442" cy="829361"/>
              </a:xfrm>
              <a:prstGeom prst="ellipse">
                <a:avLst/>
              </a:prstGeom>
              <a:solidFill>
                <a:srgbClr val="EF4136"/>
              </a:solidFill>
              <a:ln>
                <a:noFill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296" name="Straight Connector 295">
                <a:extLst>
                  <a:ext uri="{FF2B5EF4-FFF2-40B4-BE49-F238E27FC236}">
                    <a16:creationId xmlns:a16="http://schemas.microsoft.com/office/drawing/2014/main" id="{D115FDE2-5E01-47A3-BBD1-F8DB0CF383E5}"/>
                  </a:ext>
                </a:extLst>
              </p:cNvPr>
              <p:cNvCxnSpPr>
                <a:stCxn id="295" idx="4"/>
                <a:endCxn id="295" idx="4"/>
              </p:cNvCxnSpPr>
              <p:nvPr/>
            </p:nvCxnSpPr>
            <p:spPr>
              <a:xfrm>
                <a:off x="1058895" y="4282440"/>
                <a:ext cx="0" cy="0"/>
              </a:xfrm>
              <a:prstGeom prst="line">
                <a:avLst/>
              </a:prstGeom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pic>
            <p:nvPicPr>
              <p:cNvPr id="297" name="Graphic 296" descr="City with solid fill">
                <a:extLst>
                  <a:ext uri="{FF2B5EF4-FFF2-40B4-BE49-F238E27FC236}">
                    <a16:creationId xmlns:a16="http://schemas.microsoft.com/office/drawing/2014/main" id="{613F9748-E477-44A8-9FCB-214A8F3E2DB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rcRect l="35985" t="53733" r="36598" b="15693"/>
              <a:stretch/>
            </p:blipFill>
            <p:spPr>
              <a:xfrm>
                <a:off x="863565" y="3655774"/>
                <a:ext cx="381770" cy="425723"/>
              </a:xfrm>
              <a:prstGeom prst="rect">
                <a:avLst/>
              </a:prstGeom>
            </p:spPr>
          </p:pic>
          <p:sp>
            <p:nvSpPr>
              <p:cNvPr id="298" name="Oval 297">
                <a:extLst>
                  <a:ext uri="{FF2B5EF4-FFF2-40B4-BE49-F238E27FC236}">
                    <a16:creationId xmlns:a16="http://schemas.microsoft.com/office/drawing/2014/main" id="{E349C391-C547-46F1-84EE-8C1BDA8D6C34}"/>
                  </a:ext>
                </a:extLst>
              </p:cNvPr>
              <p:cNvSpPr/>
              <p:nvPr/>
            </p:nvSpPr>
            <p:spPr>
              <a:xfrm>
                <a:off x="600810" y="5435546"/>
                <a:ext cx="264552" cy="345675"/>
              </a:xfrm>
              <a:prstGeom prst="ellipse">
                <a:avLst/>
              </a:prstGeom>
              <a:solidFill>
                <a:srgbClr val="9E1F6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99" name="Graphic 298" descr="Woman with solid fill">
                <a:extLst>
                  <a:ext uri="{FF2B5EF4-FFF2-40B4-BE49-F238E27FC236}">
                    <a16:creationId xmlns:a16="http://schemas.microsoft.com/office/drawing/2014/main" id="{005D60D5-25DB-4218-BC5A-2510D657AF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597691" y="5492123"/>
                <a:ext cx="264552" cy="230450"/>
              </a:xfrm>
              <a:prstGeom prst="rect">
                <a:avLst/>
              </a:prstGeom>
            </p:spPr>
          </p:pic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78CBD6C-E852-40B1-98A6-B570601F6096}"/>
                </a:ext>
              </a:extLst>
            </p:cNvPr>
            <p:cNvGrpSpPr/>
            <p:nvPr/>
          </p:nvGrpSpPr>
          <p:grpSpPr>
            <a:xfrm>
              <a:off x="3547375" y="1354890"/>
              <a:ext cx="1336339" cy="1286071"/>
              <a:chOff x="2023374" y="1354889"/>
              <a:chExt cx="1336339" cy="1286071"/>
            </a:xfrm>
          </p:grpSpPr>
          <p:sp>
            <p:nvSpPr>
              <p:cNvPr id="140" name="Oval 139">
                <a:extLst>
                  <a:ext uri="{FF2B5EF4-FFF2-40B4-BE49-F238E27FC236}">
                    <a16:creationId xmlns:a16="http://schemas.microsoft.com/office/drawing/2014/main" id="{4E497099-552F-466E-B7D9-EB2DAA9F1549}"/>
                  </a:ext>
                </a:extLst>
              </p:cNvPr>
              <p:cNvSpPr/>
              <p:nvPr/>
            </p:nvSpPr>
            <p:spPr>
              <a:xfrm>
                <a:off x="2023374" y="1354889"/>
                <a:ext cx="1336339" cy="1286071"/>
              </a:xfrm>
              <a:prstGeom prst="ellipse">
                <a:avLst/>
              </a:prstGeom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111" name="Graphic 110" descr="Bank with solid fill">
                <a:extLst>
                  <a:ext uri="{FF2B5EF4-FFF2-40B4-BE49-F238E27FC236}">
                    <a16:creationId xmlns:a16="http://schemas.microsoft.com/office/drawing/2014/main" id="{EA3B9793-24B5-40B0-9B81-E8DF9D005C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2234343" y="1540724"/>
                <a:ext cx="914400" cy="914400"/>
              </a:xfrm>
              <a:prstGeom prst="rect">
                <a:avLst/>
              </a:prstGeom>
            </p:spPr>
          </p:pic>
        </p:grpSp>
      </p:grp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AAA448-AE94-CE0A-A25C-0A58B9163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0289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A0661C-C8AB-46B1-0B9E-ADC870B64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7" name="Picture 6" descr="Yellow paper folded as graph">
            <a:extLst>
              <a:ext uri="{FF2B5EF4-FFF2-40B4-BE49-F238E27FC236}">
                <a16:creationId xmlns:a16="http://schemas.microsoft.com/office/drawing/2014/main" id="{9D966128-7F87-26D6-9F88-E4ED96C329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518"/>
          <a:stretch/>
        </p:blipFill>
        <p:spPr>
          <a:xfrm>
            <a:off x="0" y="0"/>
            <a:ext cx="12192000" cy="62737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7812842-6170-8E9C-20B1-E9762F612A4B}"/>
              </a:ext>
            </a:extLst>
          </p:cNvPr>
          <p:cNvSpPr txBox="1"/>
          <p:nvPr/>
        </p:nvSpPr>
        <p:spPr>
          <a:xfrm>
            <a:off x="1832653" y="482600"/>
            <a:ext cx="852669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swald" panose="00000500000000000000" pitchFamily="2" charset="0"/>
                <a:ea typeface="+mn-ea"/>
                <a:cs typeface="+mn-cs"/>
              </a:rPr>
              <a:t>Performance = What + How</a:t>
            </a:r>
          </a:p>
        </p:txBody>
      </p:sp>
    </p:spTree>
    <p:extLst>
      <p:ext uri="{BB962C8B-B14F-4D97-AF65-F5344CB8AC3E}">
        <p14:creationId xmlns:p14="http://schemas.microsoft.com/office/powerpoint/2010/main" val="10099252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70113" y="1239838"/>
            <a:ext cx="35052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70113" y="2052638"/>
            <a:ext cx="35052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70114" y="2751138"/>
            <a:ext cx="4395787" cy="1143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sp>
        <p:nvSpPr>
          <p:cNvPr id="88071" name="Title 1"/>
          <p:cNvSpPr txBox="1">
            <a:spLocks/>
          </p:cNvSpPr>
          <p:nvPr/>
        </p:nvSpPr>
        <p:spPr bwMode="auto">
          <a:xfrm>
            <a:off x="2047875" y="650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swald" panose="00000500000000000000" pitchFamily="2" charset="0"/>
                <a:ea typeface="+mn-ea"/>
                <a:cs typeface="+mn-cs"/>
              </a:rPr>
              <a:t>Leadership Competencies</a:t>
            </a:r>
          </a:p>
        </p:txBody>
      </p:sp>
      <p:graphicFrame>
        <p:nvGraphicFramePr>
          <p:cNvPr id="4" name="Content Placeholder 1">
            <a:extLst>
              <a:ext uri="{FF2B5EF4-FFF2-40B4-BE49-F238E27FC236}">
                <a16:creationId xmlns:a16="http://schemas.microsoft.com/office/drawing/2014/main" id="{7CA20677-FEF5-89F8-9390-3F7683CAB2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5375071"/>
              </p:ext>
            </p:extLst>
          </p:nvPr>
        </p:nvGraphicFramePr>
        <p:xfrm>
          <a:off x="6504655" y="1481138"/>
          <a:ext cx="4888833" cy="47493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BA4AF35-80D7-AC37-CC1B-13D7ED0CD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1527F1-574C-D5F3-B748-F44D6CB37A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271" y="1693535"/>
            <a:ext cx="5490829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defTabSz="457200">
              <a:spcAft>
                <a:spcPts val="600"/>
              </a:spcAft>
              <a:buSzPct val="11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2060"/>
                </a:solidFill>
                <a:latin typeface="Raleway" pitchFamily="2" charset="0"/>
              </a:rPr>
              <a:t>Serve as the “How” portion of performance management</a:t>
            </a:r>
          </a:p>
          <a:p>
            <a:pPr marL="342900" marR="0" lvl="0" indent="-342900" algn="l" defTabSz="4572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Pct val="11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Clarify expectations regarding how leaders lead and behave</a:t>
            </a:r>
          </a:p>
          <a:p>
            <a:pPr marL="342900" marR="0" lvl="0" indent="-342900" algn="l" defTabSz="4572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Pct val="11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Provide a roadmap for hiring and developing future leaders</a:t>
            </a:r>
          </a:p>
          <a:p>
            <a:pPr marL="342900" marR="0" lvl="0" indent="-342900" algn="l" defTabSz="4572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Pct val="11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Provide a basis for promotion and recruiting decisions</a:t>
            </a:r>
          </a:p>
          <a:p>
            <a:pPr marL="342900" marR="0" lvl="0" indent="-342900" algn="l" defTabSz="4572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Pct val="110000"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25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3F4CA9B-7EB5-4AC0-9A86-A2CABB8E1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Competency Format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84D666-48E1-41AC-A5DC-A71D2FE18097}"/>
              </a:ext>
            </a:extLst>
          </p:cNvPr>
          <p:cNvSpPr txBox="1"/>
          <p:nvPr/>
        </p:nvSpPr>
        <p:spPr>
          <a:xfrm>
            <a:off x="3116497" y="2678765"/>
            <a:ext cx="8627828" cy="36940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254061"/>
                </a:solidFill>
                <a:latin typeface="Raleway" panose="020B0503030101060003" pitchFamily="34" charset="0"/>
              </a:rPr>
              <a:t>Follows through on commitments and holds others accountable for doing the same </a:t>
            </a:r>
          </a:p>
          <a:p>
            <a:pPr marL="914400" lvl="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254061"/>
                </a:solidFill>
                <a:latin typeface="Raleway" panose="020B0503030101060003" pitchFamily="34" charset="0"/>
              </a:rPr>
              <a:t>Leads by example and walks the talk </a:t>
            </a:r>
          </a:p>
          <a:p>
            <a:pPr marL="914400" lvl="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254061"/>
                </a:solidFill>
                <a:latin typeface="Raleway" panose="020B0503030101060003" pitchFamily="34" charset="0"/>
              </a:rPr>
              <a:t>Does the right thing even when no one is looking</a:t>
            </a:r>
          </a:p>
          <a:p>
            <a:pPr marL="9144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254061"/>
                </a:solidFill>
                <a:latin typeface="Raleway" panose="020B0503030101060003" pitchFamily="34" charset="0"/>
              </a:rPr>
              <a:t>Encourages open communication and information sharing</a:t>
            </a:r>
          </a:p>
          <a:p>
            <a:pPr marL="914400" lvl="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254061"/>
                </a:solidFill>
                <a:latin typeface="Raleway" panose="020B0503030101060003" pitchFamily="34" charset="0"/>
              </a:rPr>
              <a:t>Knows when and how to share sensitive information with others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Tx/>
              <a:buFont typeface="Symbol" panose="05050102010706020507" pitchFamily="18" charset="2"/>
              <a:buChar char="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Raleway" panose="020B05030301010600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7A9495-FDB2-4873-A7AC-6F8BD94B74C4}"/>
              </a:ext>
            </a:extLst>
          </p:cNvPr>
          <p:cNvSpPr txBox="1"/>
          <p:nvPr/>
        </p:nvSpPr>
        <p:spPr>
          <a:xfrm>
            <a:off x="3677202" y="1682504"/>
            <a:ext cx="6920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Fosters Trust and Transparency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158386-7399-4F1B-92B1-05DB53C0E57B}"/>
              </a:ext>
            </a:extLst>
          </p:cNvPr>
          <p:cNvSpPr txBox="1"/>
          <p:nvPr/>
        </p:nvSpPr>
        <p:spPr>
          <a:xfrm>
            <a:off x="664369" y="1659055"/>
            <a:ext cx="2596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Competency: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3F52075-016F-431F-9117-76C4E7D60FD5}"/>
              </a:ext>
            </a:extLst>
          </p:cNvPr>
          <p:cNvSpPr txBox="1"/>
          <p:nvPr/>
        </p:nvSpPr>
        <p:spPr>
          <a:xfrm>
            <a:off x="864883" y="4024375"/>
            <a:ext cx="2566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Descriptors:</a:t>
            </a:r>
          </a:p>
        </p:txBody>
      </p:sp>
      <p:sp>
        <p:nvSpPr>
          <p:cNvPr id="9" name="Left Brace 8">
            <a:extLst>
              <a:ext uri="{FF2B5EF4-FFF2-40B4-BE49-F238E27FC236}">
                <a16:creationId xmlns:a16="http://schemas.microsoft.com/office/drawing/2014/main" id="{ED25D2CB-D7E6-4869-9E30-89EAC4BB3E81}"/>
              </a:ext>
            </a:extLst>
          </p:cNvPr>
          <p:cNvSpPr/>
          <p:nvPr/>
        </p:nvSpPr>
        <p:spPr>
          <a:xfrm>
            <a:off x="3130784" y="2678765"/>
            <a:ext cx="574993" cy="3252025"/>
          </a:xfrm>
          <a:prstGeom prst="leftBrac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73403C-EFA3-C99B-8117-9665E971B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1146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Close-up of white square speech bubble">
            <a:extLst>
              <a:ext uri="{FF2B5EF4-FFF2-40B4-BE49-F238E27FC236}">
                <a16:creationId xmlns:a16="http://schemas.microsoft.com/office/drawing/2014/main" id="{E32EC05F-4BA0-DA09-7237-FC427C441C7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rcRect t="13557" r="1" b="11580"/>
          <a:stretch/>
        </p:blipFill>
        <p:spPr>
          <a:xfrm>
            <a:off x="120650" y="68263"/>
            <a:ext cx="11950700" cy="6262687"/>
          </a:xfrm>
          <a:noFill/>
        </p:spPr>
      </p:pic>
      <p:sp>
        <p:nvSpPr>
          <p:cNvPr id="4" name="Slide Number Placeholder 3" hidden="1">
            <a:extLst>
              <a:ext uri="{FF2B5EF4-FFF2-40B4-BE49-F238E27FC236}">
                <a16:creationId xmlns:a16="http://schemas.microsoft.com/office/drawing/2014/main" id="{A62361EC-0388-5AF6-BD3C-A9696F1E1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 smtClean="0"/>
              <a:pPr>
                <a:spcAft>
                  <a:spcPts val="600"/>
                </a:spcAft>
              </a:pPr>
              <a:t>14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637A79-130F-73BD-98F2-1BFE33404AB3}"/>
              </a:ext>
            </a:extLst>
          </p:cNvPr>
          <p:cNvSpPr txBox="1"/>
          <p:nvPr/>
        </p:nvSpPr>
        <p:spPr>
          <a:xfrm>
            <a:off x="3699804" y="2180492"/>
            <a:ext cx="519565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2060"/>
                </a:solidFill>
                <a:latin typeface="Raleway" pitchFamily="2" charset="77"/>
              </a:rPr>
              <a:t>Check-in conversations</a:t>
            </a:r>
          </a:p>
          <a:p>
            <a:r>
              <a:rPr lang="en-US" sz="3600" dirty="0">
                <a:solidFill>
                  <a:srgbClr val="002060"/>
                </a:solidFill>
                <a:latin typeface="Raleway" pitchFamily="2" charset="77"/>
              </a:rPr>
              <a:t>Snapshot tool</a:t>
            </a:r>
          </a:p>
          <a:p>
            <a:r>
              <a:rPr lang="en-US" sz="3600" dirty="0">
                <a:solidFill>
                  <a:srgbClr val="002060"/>
                </a:solidFill>
                <a:latin typeface="Raleway" pitchFamily="2" charset="77"/>
              </a:rPr>
              <a:t>Manager pulse survey</a:t>
            </a:r>
          </a:p>
        </p:txBody>
      </p:sp>
    </p:spTree>
    <p:extLst>
      <p:ext uri="{BB962C8B-B14F-4D97-AF65-F5344CB8AC3E}">
        <p14:creationId xmlns:p14="http://schemas.microsoft.com/office/powerpoint/2010/main" val="27779191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4DA7C04-C392-4320-A0F3-DBC0F8A87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Accountability Cycle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B75E3873-E807-4F62-A6DE-6857A0639A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7273887"/>
              </p:ext>
            </p:extLst>
          </p:nvPr>
        </p:nvGraphicFramePr>
        <p:xfrm>
          <a:off x="3290867" y="1640947"/>
          <a:ext cx="5610265" cy="41902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75FB166-46BC-48AC-8E3E-C618EA751BBC}"/>
              </a:ext>
            </a:extLst>
          </p:cNvPr>
          <p:cNvSpPr txBox="1"/>
          <p:nvPr/>
        </p:nvSpPr>
        <p:spPr>
          <a:xfrm>
            <a:off x="3754653" y="6005210"/>
            <a:ext cx="46826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Bregman, Peter. “The Right Way to Hold People Accountable.” </a:t>
            </a: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HBR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January 11, 2016.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C7A4E4-F1BE-3830-8482-6154C5AFA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9327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BB22FD-69BC-046C-0DE6-A3ECF4CAF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9863"/>
            <a:ext cx="10515600" cy="100459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When Thinking about Accountability…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496" y="1587970"/>
            <a:ext cx="11033008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AB5E2A-6744-F665-10A4-C7A077322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16</a:t>
            </a:fld>
            <a:endParaRPr lang="en-US">
              <a:solidFill>
                <a:srgbClr val="FFFFFF"/>
              </a:solidFill>
            </a:endParaRP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735CC9F2-E999-EE3A-E66F-A89B8B547B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5174319"/>
              </p:ext>
            </p:extLst>
          </p:nvPr>
        </p:nvGraphicFramePr>
        <p:xfrm>
          <a:off x="838200" y="180091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838761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bject&#10;&#10;Description automatically generated">
            <a:extLst>
              <a:ext uri="{FF2B5EF4-FFF2-40B4-BE49-F238E27FC236}">
                <a16:creationId xmlns:a16="http://schemas.microsoft.com/office/drawing/2014/main" id="{568480FC-831B-4D52-962A-7D990394C9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4533" y="718651"/>
            <a:ext cx="5161935" cy="5323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84009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517</Words>
  <Application>Microsoft Macintosh PowerPoint</Application>
  <PresentationFormat>Widescreen</PresentationFormat>
  <Paragraphs>134</Paragraphs>
  <Slides>17</Slides>
  <Notes>17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Aptos</vt:lpstr>
      <vt:lpstr>Arial</vt:lpstr>
      <vt:lpstr>Calibri</vt:lpstr>
      <vt:lpstr>Calibri Light</vt:lpstr>
      <vt:lpstr>Century Gothic</vt:lpstr>
      <vt:lpstr>Oswald</vt:lpstr>
      <vt:lpstr>Raleway</vt:lpstr>
      <vt:lpstr>Symbol</vt:lpstr>
      <vt:lpstr>Tahoma</vt:lpstr>
      <vt:lpstr>1_Office Theme</vt:lpstr>
      <vt:lpstr>PowerPoint Presentation</vt:lpstr>
      <vt:lpstr>Command &amp; Control vs Engage &amp; Collaborate</vt:lpstr>
      <vt:lpstr>PowerPoint Presentation</vt:lpstr>
      <vt:lpstr>PowerPoint Presentation</vt:lpstr>
      <vt:lpstr>PowerPoint Presentation</vt:lpstr>
      <vt:lpstr>Accountability Outcomes</vt:lpstr>
      <vt:lpstr>Traditional Approach to Performance Management</vt:lpstr>
      <vt:lpstr>Continuous Performance Management </vt:lpstr>
      <vt:lpstr>Continuous Performance Management Guiding Principles</vt:lpstr>
      <vt:lpstr>Goal Alignment</vt:lpstr>
      <vt:lpstr>PowerPoint Presentation</vt:lpstr>
      <vt:lpstr>PowerPoint Presentation</vt:lpstr>
      <vt:lpstr>Competency Format</vt:lpstr>
      <vt:lpstr>PowerPoint Presentation</vt:lpstr>
      <vt:lpstr>Accountability Cycle</vt:lpstr>
      <vt:lpstr>When Thinking about Accountability…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Bethany Denning</dc:creator>
  <cp:lastModifiedBy>Bethany Denning</cp:lastModifiedBy>
  <cp:revision>8</cp:revision>
  <dcterms:created xsi:type="dcterms:W3CDTF">2024-10-07T14:52:04Z</dcterms:created>
  <dcterms:modified xsi:type="dcterms:W3CDTF">2024-10-07T20:55:01Z</dcterms:modified>
</cp:coreProperties>
</file>